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sldIdLst>
    <p:sldId id="264" r:id="rId5"/>
    <p:sldId id="266" r:id="rId6"/>
    <p:sldId id="267" r:id="rId7"/>
    <p:sldId id="263" r:id="rId8"/>
    <p:sldId id="265" r:id="rId9"/>
    <p:sldId id="269" r:id="rId10"/>
    <p:sldId id="270" r:id="rId11"/>
    <p:sldId id="262" r:id="rId12"/>
    <p:sldId id="276" r:id="rId13"/>
    <p:sldId id="272" r:id="rId14"/>
    <p:sldId id="258" r:id="rId15"/>
    <p:sldId id="273" r:id="rId16"/>
    <p:sldId id="259" r:id="rId17"/>
    <p:sldId id="275" r:id="rId18"/>
    <p:sldId id="260" r:id="rId19"/>
    <p:sldId id="274" r:id="rId20"/>
    <p:sldId id="261" r:id="rId21"/>
    <p:sldId id="271" r:id="rId22"/>
    <p:sldId id="25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131719"/>
    <a:srgbClr val="E71224"/>
    <a:srgbClr val="0518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ECCC61-0856-4B50-AF10-305FE9FB18A3}" v="29" dt="2024-04-12T14:47:50.6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0" autoAdjust="0"/>
    <p:restoredTop sz="96340" autoAdjust="0"/>
  </p:normalViewPr>
  <p:slideViewPr>
    <p:cSldViewPr snapToGrid="0" showGuides="1">
      <p:cViewPr varScale="1">
        <p:scale>
          <a:sx n="154" d="100"/>
          <a:sy n="154" d="100"/>
        </p:scale>
        <p:origin x="460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han Banke" userId="34c317ac-2db3-4d14-8f07-237b79c241fb" providerId="ADAL" clId="{D5ECCC61-0856-4B50-AF10-305FE9FB18A3}"/>
    <pc:docChg chg="undo custSel addSld delSld modSld sldOrd">
      <pc:chgData name="Nathan Banke" userId="34c317ac-2db3-4d14-8f07-237b79c241fb" providerId="ADAL" clId="{D5ECCC61-0856-4B50-AF10-305FE9FB18A3}" dt="2024-04-12T15:34:20.751" v="729" actId="47"/>
      <pc:docMkLst>
        <pc:docMk/>
      </pc:docMkLst>
      <pc:sldChg chg="addSp modSp mod ord">
        <pc:chgData name="Nathan Banke" userId="34c317ac-2db3-4d14-8f07-237b79c241fb" providerId="ADAL" clId="{D5ECCC61-0856-4B50-AF10-305FE9FB18A3}" dt="2024-04-12T13:10:37.099" v="156"/>
        <pc:sldMkLst>
          <pc:docMk/>
          <pc:sldMk cId="1520589736" sldId="257"/>
        </pc:sldMkLst>
        <pc:spChg chg="add mod">
          <ac:chgData name="Nathan Banke" userId="34c317ac-2db3-4d14-8f07-237b79c241fb" providerId="ADAL" clId="{D5ECCC61-0856-4B50-AF10-305FE9FB18A3}" dt="2024-04-12T13:10:03.770" v="154" actId="20577"/>
          <ac:spMkLst>
            <pc:docMk/>
            <pc:sldMk cId="1520589736" sldId="257"/>
            <ac:spMk id="2" creationId="{3A0BF5FB-82B7-4006-8B28-B1E23F14531F}"/>
          </ac:spMkLst>
        </pc:spChg>
      </pc:sldChg>
      <pc:sldChg chg="addSp modSp mod">
        <pc:chgData name="Nathan Banke" userId="34c317ac-2db3-4d14-8f07-237b79c241fb" providerId="ADAL" clId="{D5ECCC61-0856-4B50-AF10-305FE9FB18A3}" dt="2024-04-12T14:41:33.579" v="705" actId="1076"/>
        <pc:sldMkLst>
          <pc:docMk/>
          <pc:sldMk cId="1772725669" sldId="258"/>
        </pc:sldMkLst>
        <pc:spChg chg="add mod">
          <ac:chgData name="Nathan Banke" userId="34c317ac-2db3-4d14-8f07-237b79c241fb" providerId="ADAL" clId="{D5ECCC61-0856-4B50-AF10-305FE9FB18A3}" dt="2024-04-12T13:39:22.809" v="294" actId="20577"/>
          <ac:spMkLst>
            <pc:docMk/>
            <pc:sldMk cId="1772725669" sldId="258"/>
            <ac:spMk id="3" creationId="{2CF244C4-5A02-9381-0239-BE3F131A665A}"/>
          </ac:spMkLst>
        </pc:spChg>
        <pc:grpChg chg="mod">
          <ac:chgData name="Nathan Banke" userId="34c317ac-2db3-4d14-8f07-237b79c241fb" providerId="ADAL" clId="{D5ECCC61-0856-4B50-AF10-305FE9FB18A3}" dt="2024-04-12T14:41:33.579" v="705" actId="1076"/>
          <ac:grpSpMkLst>
            <pc:docMk/>
            <pc:sldMk cId="1772725669" sldId="258"/>
            <ac:grpSpMk id="85" creationId="{1B823FE7-F600-7B13-94BB-E0FE07992495}"/>
          </ac:grpSpMkLst>
        </pc:grpChg>
      </pc:sldChg>
      <pc:sldChg chg="addSp modSp mod">
        <pc:chgData name="Nathan Banke" userId="34c317ac-2db3-4d14-8f07-237b79c241fb" providerId="ADAL" clId="{D5ECCC61-0856-4B50-AF10-305FE9FB18A3}" dt="2024-04-12T14:47:29.115" v="710" actId="1076"/>
        <pc:sldMkLst>
          <pc:docMk/>
          <pc:sldMk cId="1648484798" sldId="259"/>
        </pc:sldMkLst>
        <pc:spChg chg="add mod">
          <ac:chgData name="Nathan Banke" userId="34c317ac-2db3-4d14-8f07-237b79c241fb" providerId="ADAL" clId="{D5ECCC61-0856-4B50-AF10-305FE9FB18A3}" dt="2024-04-12T14:47:29.115" v="710" actId="1076"/>
          <ac:spMkLst>
            <pc:docMk/>
            <pc:sldMk cId="1648484798" sldId="259"/>
            <ac:spMk id="5" creationId="{58E596FB-8C96-ADDF-7A75-565E0066CA4D}"/>
          </ac:spMkLst>
        </pc:spChg>
        <pc:spChg chg="mod">
          <ac:chgData name="Nathan Banke" userId="34c317ac-2db3-4d14-8f07-237b79c241fb" providerId="ADAL" clId="{D5ECCC61-0856-4B50-AF10-305FE9FB18A3}" dt="2024-04-12T14:47:26.168" v="709" actId="1076"/>
          <ac:spMkLst>
            <pc:docMk/>
            <pc:sldMk cId="1648484798" sldId="259"/>
            <ac:spMk id="86" creationId="{F087C513-36C9-B626-6A19-5AC2286DE305}"/>
          </ac:spMkLst>
        </pc:spChg>
        <pc:grpChg chg="mod">
          <ac:chgData name="Nathan Banke" userId="34c317ac-2db3-4d14-8f07-237b79c241fb" providerId="ADAL" clId="{D5ECCC61-0856-4B50-AF10-305FE9FB18A3}" dt="2024-04-12T14:47:26.168" v="709" actId="1076"/>
          <ac:grpSpMkLst>
            <pc:docMk/>
            <pc:sldMk cId="1648484798" sldId="259"/>
            <ac:grpSpMk id="4" creationId="{686A62E5-BC37-F345-F1C7-DC6242B82F50}"/>
          </ac:grpSpMkLst>
        </pc:grpChg>
        <pc:grpChg chg="mod">
          <ac:chgData name="Nathan Banke" userId="34c317ac-2db3-4d14-8f07-237b79c241fb" providerId="ADAL" clId="{D5ECCC61-0856-4B50-AF10-305FE9FB18A3}" dt="2024-04-12T14:47:26.168" v="709" actId="1076"/>
          <ac:grpSpMkLst>
            <pc:docMk/>
            <pc:sldMk cId="1648484798" sldId="259"/>
            <ac:grpSpMk id="49" creationId="{5D32454D-3D8B-2CC4-AABB-09E96DAC2FA1}"/>
          </ac:grpSpMkLst>
        </pc:grpChg>
        <pc:grpChg chg="mod">
          <ac:chgData name="Nathan Banke" userId="34c317ac-2db3-4d14-8f07-237b79c241fb" providerId="ADAL" clId="{D5ECCC61-0856-4B50-AF10-305FE9FB18A3}" dt="2024-04-12T14:47:26.168" v="709" actId="1076"/>
          <ac:grpSpMkLst>
            <pc:docMk/>
            <pc:sldMk cId="1648484798" sldId="259"/>
            <ac:grpSpMk id="50" creationId="{41C83C70-4E25-4473-8743-95CE9EC1DCB5}"/>
          </ac:grpSpMkLst>
        </pc:grpChg>
        <pc:grpChg chg="mod">
          <ac:chgData name="Nathan Banke" userId="34c317ac-2db3-4d14-8f07-237b79c241fb" providerId="ADAL" clId="{D5ECCC61-0856-4B50-AF10-305FE9FB18A3}" dt="2024-04-12T14:47:26.168" v="709" actId="1076"/>
          <ac:grpSpMkLst>
            <pc:docMk/>
            <pc:sldMk cId="1648484798" sldId="259"/>
            <ac:grpSpMk id="51" creationId="{DB547BE0-49C1-4DCB-26EB-C202A2BCEE69}"/>
          </ac:grpSpMkLst>
        </pc:grpChg>
        <pc:grpChg chg="mod">
          <ac:chgData name="Nathan Banke" userId="34c317ac-2db3-4d14-8f07-237b79c241fb" providerId="ADAL" clId="{D5ECCC61-0856-4B50-AF10-305FE9FB18A3}" dt="2024-04-12T14:47:26.168" v="709" actId="1076"/>
          <ac:grpSpMkLst>
            <pc:docMk/>
            <pc:sldMk cId="1648484798" sldId="259"/>
            <ac:grpSpMk id="52" creationId="{8583362E-518D-C39E-12C3-9CBD2F6B3BB6}"/>
          </ac:grpSpMkLst>
        </pc:grpChg>
        <pc:grpChg chg="mod">
          <ac:chgData name="Nathan Banke" userId="34c317ac-2db3-4d14-8f07-237b79c241fb" providerId="ADAL" clId="{D5ECCC61-0856-4B50-AF10-305FE9FB18A3}" dt="2024-04-12T14:47:26.168" v="709" actId="1076"/>
          <ac:grpSpMkLst>
            <pc:docMk/>
            <pc:sldMk cId="1648484798" sldId="259"/>
            <ac:grpSpMk id="82" creationId="{3D87E010-9D73-5C34-7C57-CDA4172E9DBD}"/>
          </ac:grpSpMkLst>
        </pc:grpChg>
        <pc:grpChg chg="mod">
          <ac:chgData name="Nathan Banke" userId="34c317ac-2db3-4d14-8f07-237b79c241fb" providerId="ADAL" clId="{D5ECCC61-0856-4B50-AF10-305FE9FB18A3}" dt="2024-04-12T14:47:26.168" v="709" actId="1076"/>
          <ac:grpSpMkLst>
            <pc:docMk/>
            <pc:sldMk cId="1648484798" sldId="259"/>
            <ac:grpSpMk id="89" creationId="{54017E66-A4C6-C83F-886A-5FBD0082E7E1}"/>
          </ac:grpSpMkLst>
        </pc:grpChg>
        <pc:grpChg chg="mod">
          <ac:chgData name="Nathan Banke" userId="34c317ac-2db3-4d14-8f07-237b79c241fb" providerId="ADAL" clId="{D5ECCC61-0856-4B50-AF10-305FE9FB18A3}" dt="2024-04-12T14:47:26.168" v="709" actId="1076"/>
          <ac:grpSpMkLst>
            <pc:docMk/>
            <pc:sldMk cId="1648484798" sldId="259"/>
            <ac:grpSpMk id="90" creationId="{7CDCFF96-8827-7947-FB70-2CC9550B5EB8}"/>
          </ac:grpSpMkLst>
        </pc:grpChg>
        <pc:grpChg chg="mod">
          <ac:chgData name="Nathan Banke" userId="34c317ac-2db3-4d14-8f07-237b79c241fb" providerId="ADAL" clId="{D5ECCC61-0856-4B50-AF10-305FE9FB18A3}" dt="2024-04-12T14:47:26.168" v="709" actId="1076"/>
          <ac:grpSpMkLst>
            <pc:docMk/>
            <pc:sldMk cId="1648484798" sldId="259"/>
            <ac:grpSpMk id="96" creationId="{19D9D98A-7FB8-39D5-EEC8-0C0A9331BDBA}"/>
          </ac:grpSpMkLst>
        </pc:grpChg>
        <pc:picChg chg="mod">
          <ac:chgData name="Nathan Banke" userId="34c317ac-2db3-4d14-8f07-237b79c241fb" providerId="ADAL" clId="{D5ECCC61-0856-4B50-AF10-305FE9FB18A3}" dt="2024-04-12T14:47:18.712" v="706" actId="34136"/>
          <ac:picMkLst>
            <pc:docMk/>
            <pc:sldMk cId="1648484798" sldId="259"/>
            <ac:picMk id="2" creationId="{EE103865-A119-925D-58C7-36B77E39F71F}"/>
          </ac:picMkLst>
        </pc:picChg>
        <pc:picChg chg="mod">
          <ac:chgData name="Nathan Banke" userId="34c317ac-2db3-4d14-8f07-237b79c241fb" providerId="ADAL" clId="{D5ECCC61-0856-4B50-AF10-305FE9FB18A3}" dt="2024-04-12T14:47:18.712" v="706" actId="34136"/>
          <ac:picMkLst>
            <pc:docMk/>
            <pc:sldMk cId="1648484798" sldId="259"/>
            <ac:picMk id="6" creationId="{A690BC76-E0C0-F57E-6DB5-B30FF13F599D}"/>
          </ac:picMkLst>
        </pc:picChg>
        <pc:inkChg chg="mod">
          <ac:chgData name="Nathan Banke" userId="34c317ac-2db3-4d14-8f07-237b79c241fb" providerId="ADAL" clId="{D5ECCC61-0856-4B50-AF10-305FE9FB18A3}" dt="2024-04-12T14:47:26.168" v="709" actId="1076"/>
          <ac:inkMkLst>
            <pc:docMk/>
            <pc:sldMk cId="1648484798" sldId="259"/>
            <ac:inkMk id="95" creationId="{A898CDAF-A0D4-BF99-9DFA-CBD77F8A0062}"/>
          </ac:inkMkLst>
        </pc:inkChg>
      </pc:sldChg>
      <pc:sldChg chg="addSp modSp mod">
        <pc:chgData name="Nathan Banke" userId="34c317ac-2db3-4d14-8f07-237b79c241fb" providerId="ADAL" clId="{D5ECCC61-0856-4B50-AF10-305FE9FB18A3}" dt="2024-04-12T14:47:41.558" v="713" actId="1076"/>
        <pc:sldMkLst>
          <pc:docMk/>
          <pc:sldMk cId="1274313339" sldId="260"/>
        </pc:sldMkLst>
        <pc:spChg chg="add mod">
          <ac:chgData name="Nathan Banke" userId="34c317ac-2db3-4d14-8f07-237b79c241fb" providerId="ADAL" clId="{D5ECCC61-0856-4B50-AF10-305FE9FB18A3}" dt="2024-04-12T14:47:41.558" v="713" actId="1076"/>
          <ac:spMkLst>
            <pc:docMk/>
            <pc:sldMk cId="1274313339" sldId="260"/>
            <ac:spMk id="3" creationId="{F43D1634-C310-CD35-6755-EF281EE70149}"/>
          </ac:spMkLst>
        </pc:spChg>
        <pc:spChg chg="mod">
          <ac:chgData name="Nathan Banke" userId="34c317ac-2db3-4d14-8f07-237b79c241fb" providerId="ADAL" clId="{D5ECCC61-0856-4B50-AF10-305FE9FB18A3}" dt="2024-04-12T14:47:39.046" v="712" actId="1076"/>
          <ac:spMkLst>
            <pc:docMk/>
            <pc:sldMk cId="1274313339" sldId="260"/>
            <ac:spMk id="86" creationId="{F087C513-36C9-B626-6A19-5AC2286DE305}"/>
          </ac:spMkLst>
        </pc:spChg>
        <pc:grpChg chg="mod">
          <ac:chgData name="Nathan Banke" userId="34c317ac-2db3-4d14-8f07-237b79c241fb" providerId="ADAL" clId="{D5ECCC61-0856-4B50-AF10-305FE9FB18A3}" dt="2024-04-12T14:47:39.046" v="712" actId="1076"/>
          <ac:grpSpMkLst>
            <pc:docMk/>
            <pc:sldMk cId="1274313339" sldId="260"/>
            <ac:grpSpMk id="4" creationId="{686A62E5-BC37-F345-F1C7-DC6242B82F50}"/>
          </ac:grpSpMkLst>
        </pc:grpChg>
        <pc:grpChg chg="mod">
          <ac:chgData name="Nathan Banke" userId="34c317ac-2db3-4d14-8f07-237b79c241fb" providerId="ADAL" clId="{D5ECCC61-0856-4B50-AF10-305FE9FB18A3}" dt="2024-04-12T14:47:39.046" v="712" actId="1076"/>
          <ac:grpSpMkLst>
            <pc:docMk/>
            <pc:sldMk cId="1274313339" sldId="260"/>
            <ac:grpSpMk id="70" creationId="{5F3D31CA-3241-9165-8666-4E263DDBEAB5}"/>
          </ac:grpSpMkLst>
        </pc:grpChg>
        <pc:grpChg chg="mod">
          <ac:chgData name="Nathan Banke" userId="34c317ac-2db3-4d14-8f07-237b79c241fb" providerId="ADAL" clId="{D5ECCC61-0856-4B50-AF10-305FE9FB18A3}" dt="2024-04-12T14:47:39.046" v="712" actId="1076"/>
          <ac:grpSpMkLst>
            <pc:docMk/>
            <pc:sldMk cId="1274313339" sldId="260"/>
            <ac:grpSpMk id="72" creationId="{CA8CC8AD-D164-96FD-BAC7-0B89C586CA2B}"/>
          </ac:grpSpMkLst>
        </pc:grpChg>
        <pc:grpChg chg="mod">
          <ac:chgData name="Nathan Banke" userId="34c317ac-2db3-4d14-8f07-237b79c241fb" providerId="ADAL" clId="{D5ECCC61-0856-4B50-AF10-305FE9FB18A3}" dt="2024-04-12T14:47:39.046" v="712" actId="1076"/>
          <ac:grpSpMkLst>
            <pc:docMk/>
            <pc:sldMk cId="1274313339" sldId="260"/>
            <ac:grpSpMk id="73" creationId="{D013D84E-2DF2-DACB-58F9-46AA3AAEE6CB}"/>
          </ac:grpSpMkLst>
        </pc:grpChg>
        <pc:grpChg chg="mod">
          <ac:chgData name="Nathan Banke" userId="34c317ac-2db3-4d14-8f07-237b79c241fb" providerId="ADAL" clId="{D5ECCC61-0856-4B50-AF10-305FE9FB18A3}" dt="2024-04-12T14:47:39.046" v="712" actId="1076"/>
          <ac:grpSpMkLst>
            <pc:docMk/>
            <pc:sldMk cId="1274313339" sldId="260"/>
            <ac:grpSpMk id="74" creationId="{FB3EAB10-CD21-C458-5922-FC1B28EE9822}"/>
          </ac:grpSpMkLst>
        </pc:grpChg>
        <pc:grpChg chg="mod">
          <ac:chgData name="Nathan Banke" userId="34c317ac-2db3-4d14-8f07-237b79c241fb" providerId="ADAL" clId="{D5ECCC61-0856-4B50-AF10-305FE9FB18A3}" dt="2024-04-12T14:47:39.046" v="712" actId="1076"/>
          <ac:grpSpMkLst>
            <pc:docMk/>
            <pc:sldMk cId="1274313339" sldId="260"/>
            <ac:grpSpMk id="75" creationId="{CE0FEBF2-22DD-4755-8790-EE982EDD98C1}"/>
          </ac:grpSpMkLst>
        </pc:grpChg>
        <pc:grpChg chg="mod">
          <ac:chgData name="Nathan Banke" userId="34c317ac-2db3-4d14-8f07-237b79c241fb" providerId="ADAL" clId="{D5ECCC61-0856-4B50-AF10-305FE9FB18A3}" dt="2024-04-12T14:47:39.046" v="712" actId="1076"/>
          <ac:grpSpMkLst>
            <pc:docMk/>
            <pc:sldMk cId="1274313339" sldId="260"/>
            <ac:grpSpMk id="76" creationId="{F9FD2BAF-FC7F-5D86-7556-2CF8C1CB828B}"/>
          </ac:grpSpMkLst>
        </pc:grpChg>
        <pc:grpChg chg="mod">
          <ac:chgData name="Nathan Banke" userId="34c317ac-2db3-4d14-8f07-237b79c241fb" providerId="ADAL" clId="{D5ECCC61-0856-4B50-AF10-305FE9FB18A3}" dt="2024-04-12T14:47:39.046" v="712" actId="1076"/>
          <ac:grpSpMkLst>
            <pc:docMk/>
            <pc:sldMk cId="1274313339" sldId="260"/>
            <ac:grpSpMk id="79" creationId="{100F84C2-F488-7BF8-8E23-C7FDDEC8CA74}"/>
          </ac:grpSpMkLst>
        </pc:grpChg>
        <pc:grpChg chg="mod">
          <ac:chgData name="Nathan Banke" userId="34c317ac-2db3-4d14-8f07-237b79c241fb" providerId="ADAL" clId="{D5ECCC61-0856-4B50-AF10-305FE9FB18A3}" dt="2024-04-12T14:47:39.046" v="712" actId="1076"/>
          <ac:grpSpMkLst>
            <pc:docMk/>
            <pc:sldMk cId="1274313339" sldId="260"/>
            <ac:grpSpMk id="80" creationId="{D786BC53-DFBD-F289-B1D2-AE03009E0E53}"/>
          </ac:grpSpMkLst>
        </pc:grpChg>
        <pc:grpChg chg="mod">
          <ac:chgData name="Nathan Banke" userId="34c317ac-2db3-4d14-8f07-237b79c241fb" providerId="ADAL" clId="{D5ECCC61-0856-4B50-AF10-305FE9FB18A3}" dt="2024-04-12T14:47:39.046" v="712" actId="1076"/>
          <ac:grpSpMkLst>
            <pc:docMk/>
            <pc:sldMk cId="1274313339" sldId="260"/>
            <ac:grpSpMk id="85" creationId="{229D747B-BDAE-2332-F7B2-829988D60FF3}"/>
          </ac:grpSpMkLst>
        </pc:grpChg>
        <pc:grpChg chg="mod">
          <ac:chgData name="Nathan Banke" userId="34c317ac-2db3-4d14-8f07-237b79c241fb" providerId="ADAL" clId="{D5ECCC61-0856-4B50-AF10-305FE9FB18A3}" dt="2024-04-12T14:47:39.046" v="712" actId="1076"/>
          <ac:grpSpMkLst>
            <pc:docMk/>
            <pc:sldMk cId="1274313339" sldId="260"/>
            <ac:grpSpMk id="87" creationId="{B53B1B40-C367-1A64-BE01-1A1F604DBBCD}"/>
          </ac:grpSpMkLst>
        </pc:grpChg>
        <pc:grpChg chg="mod">
          <ac:chgData name="Nathan Banke" userId="34c317ac-2db3-4d14-8f07-237b79c241fb" providerId="ADAL" clId="{D5ECCC61-0856-4B50-AF10-305FE9FB18A3}" dt="2024-04-12T14:47:39.046" v="712" actId="1076"/>
          <ac:grpSpMkLst>
            <pc:docMk/>
            <pc:sldMk cId="1274313339" sldId="260"/>
            <ac:grpSpMk id="88" creationId="{37319755-C410-45AC-B1C8-9702810B9434}"/>
          </ac:grpSpMkLst>
        </pc:grpChg>
        <pc:picChg chg="mod">
          <ac:chgData name="Nathan Banke" userId="34c317ac-2db3-4d14-8f07-237b79c241fb" providerId="ADAL" clId="{D5ECCC61-0856-4B50-AF10-305FE9FB18A3}" dt="2024-04-12T14:47:34.187" v="711" actId="34136"/>
          <ac:picMkLst>
            <pc:docMk/>
            <pc:sldMk cId="1274313339" sldId="260"/>
            <ac:picMk id="2" creationId="{EE103865-A119-925D-58C7-36B77E39F71F}"/>
          </ac:picMkLst>
        </pc:picChg>
        <pc:picChg chg="mod">
          <ac:chgData name="Nathan Banke" userId="34c317ac-2db3-4d14-8f07-237b79c241fb" providerId="ADAL" clId="{D5ECCC61-0856-4B50-AF10-305FE9FB18A3}" dt="2024-04-12T14:47:34.187" v="711" actId="34136"/>
          <ac:picMkLst>
            <pc:docMk/>
            <pc:sldMk cId="1274313339" sldId="260"/>
            <ac:picMk id="6" creationId="{A690BC76-E0C0-F57E-6DB5-B30FF13F599D}"/>
          </ac:picMkLst>
        </pc:picChg>
      </pc:sldChg>
      <pc:sldChg chg="addSp modSp mod">
        <pc:chgData name="Nathan Banke" userId="34c317ac-2db3-4d14-8f07-237b79c241fb" providerId="ADAL" clId="{D5ECCC61-0856-4B50-AF10-305FE9FB18A3}" dt="2024-04-12T14:48:01.855" v="717" actId="1076"/>
        <pc:sldMkLst>
          <pc:docMk/>
          <pc:sldMk cId="360130882" sldId="261"/>
        </pc:sldMkLst>
        <pc:spChg chg="add mod">
          <ac:chgData name="Nathan Banke" userId="34c317ac-2db3-4d14-8f07-237b79c241fb" providerId="ADAL" clId="{D5ECCC61-0856-4B50-AF10-305FE9FB18A3}" dt="2024-04-12T14:47:54.534" v="715" actId="6549"/>
          <ac:spMkLst>
            <pc:docMk/>
            <pc:sldMk cId="360130882" sldId="261"/>
            <ac:spMk id="3" creationId="{38496D8E-AA82-0305-7A72-C0033E9B983D}"/>
          </ac:spMkLst>
        </pc:spChg>
        <pc:spChg chg="mod">
          <ac:chgData name="Nathan Banke" userId="34c317ac-2db3-4d14-8f07-237b79c241fb" providerId="ADAL" clId="{D5ECCC61-0856-4B50-AF10-305FE9FB18A3}" dt="2024-04-12T14:48:01.855" v="717" actId="1076"/>
          <ac:spMkLst>
            <pc:docMk/>
            <pc:sldMk cId="360130882" sldId="261"/>
            <ac:spMk id="86" creationId="{F087C513-36C9-B626-6A19-5AC2286DE305}"/>
          </ac:spMkLst>
        </pc:spChg>
        <pc:grpChg chg="mod">
          <ac:chgData name="Nathan Banke" userId="34c317ac-2db3-4d14-8f07-237b79c241fb" providerId="ADAL" clId="{D5ECCC61-0856-4B50-AF10-305FE9FB18A3}" dt="2024-04-12T14:48:01.855" v="717" actId="1076"/>
          <ac:grpSpMkLst>
            <pc:docMk/>
            <pc:sldMk cId="360130882" sldId="261"/>
            <ac:grpSpMk id="4" creationId="{686A62E5-BC37-F345-F1C7-DC6242B82F50}"/>
          </ac:grpSpMkLst>
        </pc:grpChg>
        <pc:grpChg chg="mod">
          <ac:chgData name="Nathan Banke" userId="34c317ac-2db3-4d14-8f07-237b79c241fb" providerId="ADAL" clId="{D5ECCC61-0856-4B50-AF10-305FE9FB18A3}" dt="2024-04-12T14:48:01.855" v="717" actId="1076"/>
          <ac:grpSpMkLst>
            <pc:docMk/>
            <pc:sldMk cId="360130882" sldId="261"/>
            <ac:grpSpMk id="99" creationId="{A7B50CBD-F1C7-E77E-49DA-FE03C0F14585}"/>
          </ac:grpSpMkLst>
        </pc:grpChg>
        <pc:grpChg chg="mod">
          <ac:chgData name="Nathan Banke" userId="34c317ac-2db3-4d14-8f07-237b79c241fb" providerId="ADAL" clId="{D5ECCC61-0856-4B50-AF10-305FE9FB18A3}" dt="2024-04-12T14:48:01.855" v="717" actId="1076"/>
          <ac:grpSpMkLst>
            <pc:docMk/>
            <pc:sldMk cId="360130882" sldId="261"/>
            <ac:grpSpMk id="100" creationId="{45290D45-ECB0-4E29-2530-9309296BC206}"/>
          </ac:grpSpMkLst>
        </pc:grpChg>
        <pc:grpChg chg="mod">
          <ac:chgData name="Nathan Banke" userId="34c317ac-2db3-4d14-8f07-237b79c241fb" providerId="ADAL" clId="{D5ECCC61-0856-4B50-AF10-305FE9FB18A3}" dt="2024-04-12T14:48:01.855" v="717" actId="1076"/>
          <ac:grpSpMkLst>
            <pc:docMk/>
            <pc:sldMk cId="360130882" sldId="261"/>
            <ac:grpSpMk id="101" creationId="{E64E5981-5062-4027-23C1-4CA7B0834385}"/>
          </ac:grpSpMkLst>
        </pc:grpChg>
        <pc:grpChg chg="mod">
          <ac:chgData name="Nathan Banke" userId="34c317ac-2db3-4d14-8f07-237b79c241fb" providerId="ADAL" clId="{D5ECCC61-0856-4B50-AF10-305FE9FB18A3}" dt="2024-04-12T14:48:01.855" v="717" actId="1076"/>
          <ac:grpSpMkLst>
            <pc:docMk/>
            <pc:sldMk cId="360130882" sldId="261"/>
            <ac:grpSpMk id="102" creationId="{527297F5-53BF-DEA0-38E4-F712FB6ACBE3}"/>
          </ac:grpSpMkLst>
        </pc:grpChg>
        <pc:grpChg chg="mod">
          <ac:chgData name="Nathan Banke" userId="34c317ac-2db3-4d14-8f07-237b79c241fb" providerId="ADAL" clId="{D5ECCC61-0856-4B50-AF10-305FE9FB18A3}" dt="2024-04-12T14:48:01.855" v="717" actId="1076"/>
          <ac:grpSpMkLst>
            <pc:docMk/>
            <pc:sldMk cId="360130882" sldId="261"/>
            <ac:grpSpMk id="103" creationId="{1B60CFBF-D4BF-A1B5-1D1E-51924250EE7C}"/>
          </ac:grpSpMkLst>
        </pc:grpChg>
        <pc:grpChg chg="mod">
          <ac:chgData name="Nathan Banke" userId="34c317ac-2db3-4d14-8f07-237b79c241fb" providerId="ADAL" clId="{D5ECCC61-0856-4B50-AF10-305FE9FB18A3}" dt="2024-04-12T14:48:01.855" v="717" actId="1076"/>
          <ac:grpSpMkLst>
            <pc:docMk/>
            <pc:sldMk cId="360130882" sldId="261"/>
            <ac:grpSpMk id="104" creationId="{6AD0A685-2362-5F7E-5282-7DD5DC83BCB7}"/>
          </ac:grpSpMkLst>
        </pc:grpChg>
        <pc:grpChg chg="mod">
          <ac:chgData name="Nathan Banke" userId="34c317ac-2db3-4d14-8f07-237b79c241fb" providerId="ADAL" clId="{D5ECCC61-0856-4B50-AF10-305FE9FB18A3}" dt="2024-04-12T14:48:01.855" v="717" actId="1076"/>
          <ac:grpSpMkLst>
            <pc:docMk/>
            <pc:sldMk cId="360130882" sldId="261"/>
            <ac:grpSpMk id="105" creationId="{B49C9C15-A92E-87E1-D63E-D263EFB6DAFB}"/>
          </ac:grpSpMkLst>
        </pc:grpChg>
        <pc:grpChg chg="mod">
          <ac:chgData name="Nathan Banke" userId="34c317ac-2db3-4d14-8f07-237b79c241fb" providerId="ADAL" clId="{D5ECCC61-0856-4B50-AF10-305FE9FB18A3}" dt="2024-04-12T14:48:01.855" v="717" actId="1076"/>
          <ac:grpSpMkLst>
            <pc:docMk/>
            <pc:sldMk cId="360130882" sldId="261"/>
            <ac:grpSpMk id="106" creationId="{26A192DE-D681-9FDC-4F15-0647D8F21E5A}"/>
          </ac:grpSpMkLst>
        </pc:grpChg>
        <pc:grpChg chg="mod">
          <ac:chgData name="Nathan Banke" userId="34c317ac-2db3-4d14-8f07-237b79c241fb" providerId="ADAL" clId="{D5ECCC61-0856-4B50-AF10-305FE9FB18A3}" dt="2024-04-12T14:48:01.855" v="717" actId="1076"/>
          <ac:grpSpMkLst>
            <pc:docMk/>
            <pc:sldMk cId="360130882" sldId="261"/>
            <ac:grpSpMk id="107" creationId="{F8259B17-C038-AE11-23FA-7124BD104839}"/>
          </ac:grpSpMkLst>
        </pc:grpChg>
        <pc:grpChg chg="mod">
          <ac:chgData name="Nathan Banke" userId="34c317ac-2db3-4d14-8f07-237b79c241fb" providerId="ADAL" clId="{D5ECCC61-0856-4B50-AF10-305FE9FB18A3}" dt="2024-04-12T14:48:01.855" v="717" actId="1076"/>
          <ac:grpSpMkLst>
            <pc:docMk/>
            <pc:sldMk cId="360130882" sldId="261"/>
            <ac:grpSpMk id="108" creationId="{BBCE37EC-3897-2CC6-001E-B48C24759080}"/>
          </ac:grpSpMkLst>
        </pc:grpChg>
        <pc:grpChg chg="mod">
          <ac:chgData name="Nathan Banke" userId="34c317ac-2db3-4d14-8f07-237b79c241fb" providerId="ADAL" clId="{D5ECCC61-0856-4B50-AF10-305FE9FB18A3}" dt="2024-04-12T14:48:01.855" v="717" actId="1076"/>
          <ac:grpSpMkLst>
            <pc:docMk/>
            <pc:sldMk cId="360130882" sldId="261"/>
            <ac:grpSpMk id="109" creationId="{444DF421-8D6B-2F07-91A6-A1237C35EB90}"/>
          </ac:grpSpMkLst>
        </pc:grpChg>
        <pc:picChg chg="mod">
          <ac:chgData name="Nathan Banke" userId="34c317ac-2db3-4d14-8f07-237b79c241fb" providerId="ADAL" clId="{D5ECCC61-0856-4B50-AF10-305FE9FB18A3}" dt="2024-04-12T14:47:57.968" v="716" actId="34136"/>
          <ac:picMkLst>
            <pc:docMk/>
            <pc:sldMk cId="360130882" sldId="261"/>
            <ac:picMk id="2" creationId="{EE103865-A119-925D-58C7-36B77E39F71F}"/>
          </ac:picMkLst>
        </pc:picChg>
        <pc:picChg chg="mod">
          <ac:chgData name="Nathan Banke" userId="34c317ac-2db3-4d14-8f07-237b79c241fb" providerId="ADAL" clId="{D5ECCC61-0856-4B50-AF10-305FE9FB18A3}" dt="2024-04-12T14:47:57.968" v="716" actId="34136"/>
          <ac:picMkLst>
            <pc:docMk/>
            <pc:sldMk cId="360130882" sldId="261"/>
            <ac:picMk id="6" creationId="{A690BC76-E0C0-F57E-6DB5-B30FF13F599D}"/>
          </ac:picMkLst>
        </pc:picChg>
      </pc:sldChg>
      <pc:sldChg chg="del">
        <pc:chgData name="Nathan Banke" userId="34c317ac-2db3-4d14-8f07-237b79c241fb" providerId="ADAL" clId="{D5ECCC61-0856-4B50-AF10-305FE9FB18A3}" dt="2024-04-12T14:01:18.634" v="412" actId="47"/>
        <pc:sldMkLst>
          <pc:docMk/>
          <pc:sldMk cId="998593339" sldId="268"/>
        </pc:sldMkLst>
      </pc:sldChg>
      <pc:sldChg chg="modSp new mod ord">
        <pc:chgData name="Nathan Banke" userId="34c317ac-2db3-4d14-8f07-237b79c241fb" providerId="ADAL" clId="{D5ECCC61-0856-4B50-AF10-305FE9FB18A3}" dt="2024-04-12T14:17:28.008" v="698" actId="20577"/>
        <pc:sldMkLst>
          <pc:docMk/>
          <pc:sldMk cId="453700327" sldId="271"/>
        </pc:sldMkLst>
        <pc:spChg chg="mod">
          <ac:chgData name="Nathan Banke" userId="34c317ac-2db3-4d14-8f07-237b79c241fb" providerId="ADAL" clId="{D5ECCC61-0856-4B50-AF10-305FE9FB18A3}" dt="2024-04-12T13:11:26.335" v="176" actId="20577"/>
          <ac:spMkLst>
            <pc:docMk/>
            <pc:sldMk cId="453700327" sldId="271"/>
            <ac:spMk id="2" creationId="{594F7696-4825-7771-0C9A-4256751ADFB9}"/>
          </ac:spMkLst>
        </pc:spChg>
        <pc:spChg chg="mod">
          <ac:chgData name="Nathan Banke" userId="34c317ac-2db3-4d14-8f07-237b79c241fb" providerId="ADAL" clId="{D5ECCC61-0856-4B50-AF10-305FE9FB18A3}" dt="2024-04-12T14:17:28.008" v="698" actId="20577"/>
          <ac:spMkLst>
            <pc:docMk/>
            <pc:sldMk cId="453700327" sldId="271"/>
            <ac:spMk id="3" creationId="{34689A24-6271-1094-E728-BC144E206214}"/>
          </ac:spMkLst>
        </pc:spChg>
      </pc:sldChg>
      <pc:sldChg chg="add del">
        <pc:chgData name="Nathan Banke" userId="34c317ac-2db3-4d14-8f07-237b79c241fb" providerId="ADAL" clId="{D5ECCC61-0856-4B50-AF10-305FE9FB18A3}" dt="2024-04-12T13:11:06.137" v="158"/>
        <pc:sldMkLst>
          <pc:docMk/>
          <pc:sldMk cId="3132157712" sldId="271"/>
        </pc:sldMkLst>
      </pc:sldChg>
      <pc:sldChg chg="add del">
        <pc:chgData name="Nathan Banke" userId="34c317ac-2db3-4d14-8f07-237b79c241fb" providerId="ADAL" clId="{D5ECCC61-0856-4B50-AF10-305FE9FB18A3}" dt="2024-04-12T13:11:10.832" v="160"/>
        <pc:sldMkLst>
          <pc:docMk/>
          <pc:sldMk cId="3721351936" sldId="271"/>
        </pc:sldMkLst>
      </pc:sldChg>
      <pc:sldChg chg="addSp delSp modSp new mod delAnim modAnim">
        <pc:chgData name="Nathan Banke" userId="34c317ac-2db3-4d14-8f07-237b79c241fb" providerId="ADAL" clId="{D5ECCC61-0856-4B50-AF10-305FE9FB18A3}" dt="2024-04-12T14:00:48.687" v="411"/>
        <pc:sldMkLst>
          <pc:docMk/>
          <pc:sldMk cId="3983426956" sldId="272"/>
        </pc:sldMkLst>
        <pc:spChg chg="mod">
          <ac:chgData name="Nathan Banke" userId="34c317ac-2db3-4d14-8f07-237b79c241fb" providerId="ADAL" clId="{D5ECCC61-0856-4B50-AF10-305FE9FB18A3}" dt="2024-04-12T13:27:03.022" v="289" actId="20577"/>
          <ac:spMkLst>
            <pc:docMk/>
            <pc:sldMk cId="3983426956" sldId="272"/>
            <ac:spMk id="2" creationId="{496DCEE2-4B2B-AB59-4D9F-B8C661361B71}"/>
          </ac:spMkLst>
        </pc:spChg>
        <pc:spChg chg="del">
          <ac:chgData name="Nathan Banke" userId="34c317ac-2db3-4d14-8f07-237b79c241fb" providerId="ADAL" clId="{D5ECCC61-0856-4B50-AF10-305FE9FB18A3}" dt="2024-04-12T13:52:15.100" v="391" actId="478"/>
          <ac:spMkLst>
            <pc:docMk/>
            <pc:sldMk cId="3983426956" sldId="272"/>
            <ac:spMk id="3" creationId="{9A2E882A-F569-634F-492E-2F56CEF2027D}"/>
          </ac:spMkLst>
        </pc:spChg>
        <pc:picChg chg="add mod">
          <ac:chgData name="Nathan Banke" userId="34c317ac-2db3-4d14-8f07-237b79c241fb" providerId="ADAL" clId="{D5ECCC61-0856-4B50-AF10-305FE9FB18A3}" dt="2024-04-12T14:00:41.857" v="408" actId="1076"/>
          <ac:picMkLst>
            <pc:docMk/>
            <pc:sldMk cId="3983426956" sldId="272"/>
            <ac:picMk id="4" creationId="{B65076F7-1A1D-6C7B-6525-5F25BE06034E}"/>
          </ac:picMkLst>
        </pc:picChg>
        <pc:picChg chg="add del mod">
          <ac:chgData name="Nathan Banke" userId="34c317ac-2db3-4d14-8f07-237b79c241fb" providerId="ADAL" clId="{D5ECCC61-0856-4B50-AF10-305FE9FB18A3}" dt="2024-04-12T13:52:51.299" v="392" actId="478"/>
          <ac:picMkLst>
            <pc:docMk/>
            <pc:sldMk cId="3983426956" sldId="272"/>
            <ac:picMk id="5" creationId="{0DD4D0E2-766B-8171-3A9A-62B71C568771}"/>
          </ac:picMkLst>
        </pc:picChg>
      </pc:sldChg>
      <pc:sldChg chg="addSp delSp modSp add mod ord delAnim modAnim">
        <pc:chgData name="Nathan Banke" userId="34c317ac-2db3-4d14-8f07-237b79c241fb" providerId="ADAL" clId="{D5ECCC61-0856-4B50-AF10-305FE9FB18A3}" dt="2024-04-12T13:51:56.173" v="386" actId="21"/>
        <pc:sldMkLst>
          <pc:docMk/>
          <pc:sldMk cId="2831015968" sldId="273"/>
        </pc:sldMkLst>
        <pc:spChg chg="mod">
          <ac:chgData name="Nathan Banke" userId="34c317ac-2db3-4d14-8f07-237b79c241fb" providerId="ADAL" clId="{D5ECCC61-0856-4B50-AF10-305FE9FB18A3}" dt="2024-04-12T13:41:57.952" v="315" actId="20577"/>
          <ac:spMkLst>
            <pc:docMk/>
            <pc:sldMk cId="2831015968" sldId="273"/>
            <ac:spMk id="2" creationId="{496DCEE2-4B2B-AB59-4D9F-B8C661361B71}"/>
          </ac:spMkLst>
        </pc:spChg>
        <pc:picChg chg="add del mod">
          <ac:chgData name="Nathan Banke" userId="34c317ac-2db3-4d14-8f07-237b79c241fb" providerId="ADAL" clId="{D5ECCC61-0856-4B50-AF10-305FE9FB18A3}" dt="2024-04-12T13:51:56.173" v="386" actId="21"/>
          <ac:picMkLst>
            <pc:docMk/>
            <pc:sldMk cId="2831015968" sldId="273"/>
            <ac:picMk id="5" creationId="{0DD4D0E2-766B-8171-3A9A-62B71C568771}"/>
          </ac:picMkLst>
        </pc:picChg>
      </pc:sldChg>
      <pc:sldChg chg="addSp delSp modSp add mod ord">
        <pc:chgData name="Nathan Banke" userId="34c317ac-2db3-4d14-8f07-237b79c241fb" providerId="ADAL" clId="{D5ECCC61-0856-4B50-AF10-305FE9FB18A3}" dt="2024-04-12T14:20:34.613" v="703" actId="1076"/>
        <pc:sldMkLst>
          <pc:docMk/>
          <pc:sldMk cId="3818676395" sldId="274"/>
        </pc:sldMkLst>
        <pc:spChg chg="mod">
          <ac:chgData name="Nathan Banke" userId="34c317ac-2db3-4d14-8f07-237b79c241fb" providerId="ADAL" clId="{D5ECCC61-0856-4B50-AF10-305FE9FB18A3}" dt="2024-04-12T13:43:11.246" v="339" actId="20577"/>
          <ac:spMkLst>
            <pc:docMk/>
            <pc:sldMk cId="3818676395" sldId="274"/>
            <ac:spMk id="2" creationId="{496DCEE2-4B2B-AB59-4D9F-B8C661361B71}"/>
          </ac:spMkLst>
        </pc:spChg>
        <pc:spChg chg="del">
          <ac:chgData name="Nathan Banke" userId="34c317ac-2db3-4d14-8f07-237b79c241fb" providerId="ADAL" clId="{D5ECCC61-0856-4B50-AF10-305FE9FB18A3}" dt="2024-04-12T13:58:52.257" v="399"/>
          <ac:spMkLst>
            <pc:docMk/>
            <pc:sldMk cId="3818676395" sldId="274"/>
            <ac:spMk id="3" creationId="{9A2E882A-F569-634F-492E-2F56CEF2027D}"/>
          </ac:spMkLst>
        </pc:spChg>
        <pc:picChg chg="add mod modCrop">
          <ac:chgData name="Nathan Banke" userId="34c317ac-2db3-4d14-8f07-237b79c241fb" providerId="ADAL" clId="{D5ECCC61-0856-4B50-AF10-305FE9FB18A3}" dt="2024-04-12T14:20:31.837" v="702" actId="1076"/>
          <ac:picMkLst>
            <pc:docMk/>
            <pc:sldMk cId="3818676395" sldId="274"/>
            <ac:picMk id="5" creationId="{4579C581-C1F6-BB42-FA2B-0FD3889AF322}"/>
          </ac:picMkLst>
        </pc:picChg>
        <pc:picChg chg="add mod">
          <ac:chgData name="Nathan Banke" userId="34c317ac-2db3-4d14-8f07-237b79c241fb" providerId="ADAL" clId="{D5ECCC61-0856-4B50-AF10-305FE9FB18A3}" dt="2024-04-12T14:20:34.613" v="703" actId="1076"/>
          <ac:picMkLst>
            <pc:docMk/>
            <pc:sldMk cId="3818676395" sldId="274"/>
            <ac:picMk id="7" creationId="{242E17E4-BB1D-827A-D2AD-D3AB4380AF20}"/>
          </ac:picMkLst>
        </pc:picChg>
      </pc:sldChg>
      <pc:sldChg chg="addSp delSp modSp add mod ord modAnim">
        <pc:chgData name="Nathan Banke" userId="34c317ac-2db3-4d14-8f07-237b79c241fb" providerId="ADAL" clId="{D5ECCC61-0856-4B50-AF10-305FE9FB18A3}" dt="2024-04-12T13:57:37.572" v="398"/>
        <pc:sldMkLst>
          <pc:docMk/>
          <pc:sldMk cId="1294440387" sldId="275"/>
        </pc:sldMkLst>
        <pc:spChg chg="mod">
          <ac:chgData name="Nathan Banke" userId="34c317ac-2db3-4d14-8f07-237b79c241fb" providerId="ADAL" clId="{D5ECCC61-0856-4B50-AF10-305FE9FB18A3}" dt="2024-04-12T13:43:21.858" v="369" actId="20577"/>
          <ac:spMkLst>
            <pc:docMk/>
            <pc:sldMk cId="1294440387" sldId="275"/>
            <ac:spMk id="2" creationId="{496DCEE2-4B2B-AB59-4D9F-B8C661361B71}"/>
          </ac:spMkLst>
        </pc:spChg>
        <pc:spChg chg="del">
          <ac:chgData name="Nathan Banke" userId="34c317ac-2db3-4d14-8f07-237b79c241fb" providerId="ADAL" clId="{D5ECCC61-0856-4B50-AF10-305FE9FB18A3}" dt="2024-04-12T13:56:39.285" v="393"/>
          <ac:spMkLst>
            <pc:docMk/>
            <pc:sldMk cId="1294440387" sldId="275"/>
            <ac:spMk id="3" creationId="{9A2E882A-F569-634F-492E-2F56CEF2027D}"/>
          </ac:spMkLst>
        </pc:spChg>
        <pc:picChg chg="add mod modCrop">
          <ac:chgData name="Nathan Banke" userId="34c317ac-2db3-4d14-8f07-237b79c241fb" providerId="ADAL" clId="{D5ECCC61-0856-4B50-AF10-305FE9FB18A3}" dt="2024-04-12T13:57:00.772" v="395" actId="1076"/>
          <ac:picMkLst>
            <pc:docMk/>
            <pc:sldMk cId="1294440387" sldId="275"/>
            <ac:picMk id="4" creationId="{2DEDAB1A-0728-EDDA-030C-188C0AC2D6A5}"/>
          </ac:picMkLst>
        </pc:picChg>
      </pc:sldChg>
      <pc:sldChg chg="modSp add mod ord">
        <pc:chgData name="Nathan Banke" userId="34c317ac-2db3-4d14-8f07-237b79c241fb" providerId="ADAL" clId="{D5ECCC61-0856-4B50-AF10-305FE9FB18A3}" dt="2024-04-12T14:02:56.716" v="598" actId="20577"/>
        <pc:sldMkLst>
          <pc:docMk/>
          <pc:sldMk cId="4238491374" sldId="276"/>
        </pc:sldMkLst>
        <pc:spChg chg="mod">
          <ac:chgData name="Nathan Banke" userId="34c317ac-2db3-4d14-8f07-237b79c241fb" providerId="ADAL" clId="{D5ECCC61-0856-4B50-AF10-305FE9FB18A3}" dt="2024-04-12T14:01:48.120" v="435" actId="5793"/>
          <ac:spMkLst>
            <pc:docMk/>
            <pc:sldMk cId="4238491374" sldId="276"/>
            <ac:spMk id="2" creationId="{594F7696-4825-7771-0C9A-4256751ADFB9}"/>
          </ac:spMkLst>
        </pc:spChg>
        <pc:spChg chg="mod">
          <ac:chgData name="Nathan Banke" userId="34c317ac-2db3-4d14-8f07-237b79c241fb" providerId="ADAL" clId="{D5ECCC61-0856-4B50-AF10-305FE9FB18A3}" dt="2024-04-12T14:02:56.716" v="598" actId="20577"/>
          <ac:spMkLst>
            <pc:docMk/>
            <pc:sldMk cId="4238491374" sldId="276"/>
            <ac:spMk id="3" creationId="{34689A24-6271-1094-E728-BC144E206214}"/>
          </ac:spMkLst>
        </pc:spChg>
      </pc:sldChg>
      <pc:sldChg chg="addSp delSp modSp add del mod">
        <pc:chgData name="Nathan Banke" userId="34c317ac-2db3-4d14-8f07-237b79c241fb" providerId="ADAL" clId="{D5ECCC61-0856-4B50-AF10-305FE9FB18A3}" dt="2024-04-12T15:34:20.751" v="729" actId="47"/>
        <pc:sldMkLst>
          <pc:docMk/>
          <pc:sldMk cId="1683714006" sldId="277"/>
        </pc:sldMkLst>
        <pc:spChg chg="del">
          <ac:chgData name="Nathan Banke" userId="34c317ac-2db3-4d14-8f07-237b79c241fb" providerId="ADAL" clId="{D5ECCC61-0856-4B50-AF10-305FE9FB18A3}" dt="2024-04-12T15:13:52.377" v="719" actId="478"/>
          <ac:spMkLst>
            <pc:docMk/>
            <pc:sldMk cId="1683714006" sldId="277"/>
            <ac:spMk id="2" creationId="{3A0BF5FB-82B7-4006-8B28-B1E23F14531F}"/>
          </ac:spMkLst>
        </pc:spChg>
        <pc:spChg chg="add del mod">
          <ac:chgData name="Nathan Banke" userId="34c317ac-2db3-4d14-8f07-237b79c241fb" providerId="ADAL" clId="{D5ECCC61-0856-4B50-AF10-305FE9FB18A3}" dt="2024-04-12T15:13:54.184" v="720" actId="478"/>
          <ac:spMkLst>
            <pc:docMk/>
            <pc:sldMk cId="1683714006" sldId="277"/>
            <ac:spMk id="4" creationId="{E78E2BD7-296B-E70D-E199-F9ED42246BC5}"/>
          </ac:spMkLst>
        </pc:spChg>
        <pc:spChg chg="mod">
          <ac:chgData name="Nathan Banke" userId="34c317ac-2db3-4d14-8f07-237b79c241fb" providerId="ADAL" clId="{D5ECCC61-0856-4B50-AF10-305FE9FB18A3}" dt="2024-04-12T15:14:20.136" v="727" actId="1076"/>
          <ac:spMkLst>
            <pc:docMk/>
            <pc:sldMk cId="1683714006" sldId="277"/>
            <ac:spMk id="12" creationId="{5F7203F2-B0BE-0FAA-057C-51D529D90412}"/>
          </ac:spMkLst>
        </pc:spChg>
        <pc:spChg chg="mod">
          <ac:chgData name="Nathan Banke" userId="34c317ac-2db3-4d14-8f07-237b79c241fb" providerId="ADAL" clId="{D5ECCC61-0856-4B50-AF10-305FE9FB18A3}" dt="2024-04-12T15:14:20.136" v="727" actId="1076"/>
          <ac:spMkLst>
            <pc:docMk/>
            <pc:sldMk cId="1683714006" sldId="277"/>
            <ac:spMk id="17" creationId="{3E36DD85-F176-9D38-0CE5-1239D0FF01D7}"/>
          </ac:spMkLst>
        </pc:spChg>
        <pc:spChg chg="mod">
          <ac:chgData name="Nathan Banke" userId="34c317ac-2db3-4d14-8f07-237b79c241fb" providerId="ADAL" clId="{D5ECCC61-0856-4B50-AF10-305FE9FB18A3}" dt="2024-04-12T15:14:20.136" v="727" actId="1076"/>
          <ac:spMkLst>
            <pc:docMk/>
            <pc:sldMk cId="1683714006" sldId="277"/>
            <ac:spMk id="20" creationId="{75400B99-37F5-CCC3-94E2-C04582988C80}"/>
          </ac:spMkLst>
        </pc:spChg>
        <pc:spChg chg="mod">
          <ac:chgData name="Nathan Banke" userId="34c317ac-2db3-4d14-8f07-237b79c241fb" providerId="ADAL" clId="{D5ECCC61-0856-4B50-AF10-305FE9FB18A3}" dt="2024-04-12T15:14:20.136" v="727" actId="1076"/>
          <ac:spMkLst>
            <pc:docMk/>
            <pc:sldMk cId="1683714006" sldId="277"/>
            <ac:spMk id="53" creationId="{9371D767-2859-58A7-4539-65152D91CC6E}"/>
          </ac:spMkLst>
        </pc:spChg>
        <pc:spChg chg="mod">
          <ac:chgData name="Nathan Banke" userId="34c317ac-2db3-4d14-8f07-237b79c241fb" providerId="ADAL" clId="{D5ECCC61-0856-4B50-AF10-305FE9FB18A3}" dt="2024-04-12T15:14:20.136" v="727" actId="1076"/>
          <ac:spMkLst>
            <pc:docMk/>
            <pc:sldMk cId="1683714006" sldId="277"/>
            <ac:spMk id="54" creationId="{016E835A-42F4-2405-1E6F-DF558BE2FC5D}"/>
          </ac:spMkLst>
        </pc:spChg>
        <pc:grpChg chg="mod">
          <ac:chgData name="Nathan Banke" userId="34c317ac-2db3-4d14-8f07-237b79c241fb" providerId="ADAL" clId="{D5ECCC61-0856-4B50-AF10-305FE9FB18A3}" dt="2024-04-12T15:14:20.136" v="727" actId="1076"/>
          <ac:grpSpMkLst>
            <pc:docMk/>
            <pc:sldMk cId="1683714006" sldId="277"/>
            <ac:grpSpMk id="37" creationId="{3F4FF631-79EF-D4CD-A776-9309B2594909}"/>
          </ac:grpSpMkLst>
        </pc:grpChg>
        <pc:grpChg chg="mod">
          <ac:chgData name="Nathan Banke" userId="34c317ac-2db3-4d14-8f07-237b79c241fb" providerId="ADAL" clId="{D5ECCC61-0856-4B50-AF10-305FE9FB18A3}" dt="2024-04-12T15:14:20.136" v="727" actId="1076"/>
          <ac:grpSpMkLst>
            <pc:docMk/>
            <pc:sldMk cId="1683714006" sldId="277"/>
            <ac:grpSpMk id="49" creationId="{D071EDDF-B9F8-51D5-7957-A8E2C7B27356}"/>
          </ac:grpSpMkLst>
        </pc:grpChg>
        <pc:grpChg chg="mod">
          <ac:chgData name="Nathan Banke" userId="34c317ac-2db3-4d14-8f07-237b79c241fb" providerId="ADAL" clId="{D5ECCC61-0856-4B50-AF10-305FE9FB18A3}" dt="2024-04-12T15:14:20.136" v="727" actId="1076"/>
          <ac:grpSpMkLst>
            <pc:docMk/>
            <pc:sldMk cId="1683714006" sldId="277"/>
            <ac:grpSpMk id="51" creationId="{8497AEF7-F83D-9BBA-3FDE-1ADA3C02B64F}"/>
          </ac:grpSpMkLst>
        </pc:grpChg>
        <pc:grpChg chg="mod">
          <ac:chgData name="Nathan Banke" userId="34c317ac-2db3-4d14-8f07-237b79c241fb" providerId="ADAL" clId="{D5ECCC61-0856-4B50-AF10-305FE9FB18A3}" dt="2024-04-12T15:31:05.111" v="728" actId="14100"/>
          <ac:grpSpMkLst>
            <pc:docMk/>
            <pc:sldMk cId="1683714006" sldId="277"/>
            <ac:grpSpMk id="52" creationId="{0917A239-1991-A98A-467A-A99D218A656C}"/>
          </ac:grpSpMkLst>
        </pc:grpChg>
        <pc:grpChg chg="mod">
          <ac:chgData name="Nathan Banke" userId="34c317ac-2db3-4d14-8f07-237b79c241fb" providerId="ADAL" clId="{D5ECCC61-0856-4B50-AF10-305FE9FB18A3}" dt="2024-04-12T15:14:20.136" v="727" actId="1076"/>
          <ac:grpSpMkLst>
            <pc:docMk/>
            <pc:sldMk cId="1683714006" sldId="277"/>
            <ac:grpSpMk id="56" creationId="{267AD595-878B-08D9-F9C3-DE383D9C9372}"/>
          </ac:grpSpMkLst>
        </pc:grpChg>
        <pc:grpChg chg="mod">
          <ac:chgData name="Nathan Banke" userId="34c317ac-2db3-4d14-8f07-237b79c241fb" providerId="ADAL" clId="{D5ECCC61-0856-4B50-AF10-305FE9FB18A3}" dt="2024-04-12T15:14:20.136" v="727" actId="1076"/>
          <ac:grpSpMkLst>
            <pc:docMk/>
            <pc:sldMk cId="1683714006" sldId="277"/>
            <ac:grpSpMk id="57" creationId="{4B8CDD14-B77A-9E6F-1CD3-1FC02DBAD837}"/>
          </ac:grpSpMkLst>
        </pc:grpChg>
        <pc:picChg chg="mod">
          <ac:chgData name="Nathan Banke" userId="34c317ac-2db3-4d14-8f07-237b79c241fb" providerId="ADAL" clId="{D5ECCC61-0856-4B50-AF10-305FE9FB18A3}" dt="2024-04-12T15:14:20.136" v="727" actId="1076"/>
          <ac:picMkLst>
            <pc:docMk/>
            <pc:sldMk cId="1683714006" sldId="277"/>
            <ac:picMk id="6" creationId="{A690BC76-E0C0-F57E-6DB5-B30FF13F599D}"/>
          </ac:picMkLst>
        </pc:picChg>
        <pc:picChg chg="mod">
          <ac:chgData name="Nathan Banke" userId="34c317ac-2db3-4d14-8f07-237b79c241fb" providerId="ADAL" clId="{D5ECCC61-0856-4B50-AF10-305FE9FB18A3}" dt="2024-04-12T15:14:20.136" v="727" actId="1076"/>
          <ac:picMkLst>
            <pc:docMk/>
            <pc:sldMk cId="1683714006" sldId="277"/>
            <ac:picMk id="10" creationId="{8D8D0D87-3F09-8AE9-3125-9B4B8012224D}"/>
          </ac:picMkLst>
        </pc:picChg>
        <pc:picChg chg="mod">
          <ac:chgData name="Nathan Banke" userId="34c317ac-2db3-4d14-8f07-237b79c241fb" providerId="ADAL" clId="{D5ECCC61-0856-4B50-AF10-305FE9FB18A3}" dt="2024-04-12T15:14:20.136" v="727" actId="1076"/>
          <ac:picMkLst>
            <pc:docMk/>
            <pc:sldMk cId="1683714006" sldId="277"/>
            <ac:picMk id="11" creationId="{4EFC57BF-31C8-26E2-8DB3-424CCE0AE0F5}"/>
          </ac:picMkLst>
        </pc:picChg>
        <pc:inkChg chg="mod">
          <ac:chgData name="Nathan Banke" userId="34c317ac-2db3-4d14-8f07-237b79c241fb" providerId="ADAL" clId="{D5ECCC61-0856-4B50-AF10-305FE9FB18A3}" dt="2024-04-12T15:14:20.136" v="727" actId="1076"/>
          <ac:inkMkLst>
            <pc:docMk/>
            <pc:sldMk cId="1683714006" sldId="277"/>
            <ac:inkMk id="32" creationId="{71784D33-0C58-BF8C-91CD-709327A65663}"/>
          </ac:inkMkLst>
        </pc:inkChg>
        <pc:inkChg chg="mod">
          <ac:chgData name="Nathan Banke" userId="34c317ac-2db3-4d14-8f07-237b79c241fb" providerId="ADAL" clId="{D5ECCC61-0856-4B50-AF10-305FE9FB18A3}" dt="2024-04-12T15:14:20.136" v="727" actId="1076"/>
          <ac:inkMkLst>
            <pc:docMk/>
            <pc:sldMk cId="1683714006" sldId="277"/>
            <ac:inkMk id="40" creationId="{E33A96E7-D0E0-E26A-C35E-AA458DD2CEF0}"/>
          </ac:inkMkLst>
        </pc:inkChg>
      </pc:sldChg>
      <pc:sldChg chg="add del ord">
        <pc:chgData name="Nathan Banke" userId="34c317ac-2db3-4d14-8f07-237b79c241fb" providerId="ADAL" clId="{D5ECCC61-0856-4B50-AF10-305FE9FB18A3}" dt="2024-04-12T14:02:16.649" v="479" actId="47"/>
        <pc:sldMkLst>
          <pc:docMk/>
          <pc:sldMk cId="1704942469" sldId="277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23:48.61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1,'0'460,"0"-450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24:01.91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0,'0'424,"0"-413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0:01:59.91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0,'179'0,"-175"0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58:02.149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0 1,'0'1109,"0"-1100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58:13.482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0 1,'0'2036,"0"-2029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59:01.716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 1,'4916'0,"-4905"0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0:03:28.012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318 0,'-313'0,"309"0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0:05:23.37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1,'6213'0,"-6283"0,57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0:05:38.80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1 507,'0'-496,"0"485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0:08:31.92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1,'0'490,"0"-485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0:08:44.17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0,'0'435,"0"-431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0:09:06.07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0,'1481'0,"-1475"0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24:17.67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8460,'0'-8448,"0"8437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0:20:34.49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0,'934'0,"-926"0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0:22:18.32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0,'0'398,"0"-391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0:22:22.61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1 397,'0'-389,"0"382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0:20:42.58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438 1,'-427'0,"417"0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0:20:46.87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555 1,'-545'0,"536"0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0:22:31.90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0 759,'0'-747,"0"736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0:22:37.37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2699,'0'-2690,"0"2682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0:20:52.65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0,'678'0,"-669"0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0:21:04.04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624 1,'-612'0,"601"0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0:22:43.05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2027,'0'-2016,"0"2006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24:25.40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1 687,'0'-674,"0"662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0:20:56.69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0,'616'0,"-607"0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0:21:10.60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1651 1,'-1642'0,"1634"0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0:22:51.78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2997,'0'-2987,"0"2977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0:23:03.01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1658,'0'-1649,"0"1641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0:21:42.17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1975 1,'-1965'0,"1956"0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0:21:45.65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1,'471'0,"-460"0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0:23:12.57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1 348,'0'-339,"0"331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0:23:18.75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3008,'0'-2997,"0"2986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0:21:50.73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1,'1403'0,"-1395"0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0:23:24.36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1 644,'0'-635,"0"627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25:39.29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1,'738'0,"-722"0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0:23:28.49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1 672,'0'0,"0"-27,0-604,0 618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0:21:35.48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6252 0,'-6239'0,"6227"0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0:23:34.10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1,'0'572,"0"-563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0:20:27.03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2096 1,'-2085'0,"2074"0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0:23:45.53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6982,'0'-6967,"0"6953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0:23:58.36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718 1,'-707'0,"696"0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0:24:37.238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 1,'1260'0,"-1248"0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0:24:45.178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0 1,'3670'0,"-3660"0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0:25:00.818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 0,'0'2349,"0"-2337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0:25:05.824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 1,'0'2055,"0"-2044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26:08.24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1395 0,'-1381'0,"1368"0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0:24:20.103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 1,'768'0,"-761"0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0:24:31.073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0 1,'1633'0,"-1626"0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0:25:10.755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 0,'0'5524,"0"-5515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0:25:18.635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0 1,'0'505,"0"-495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0:24:09.114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756 0,'-745'0,"735"0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0:24:14.157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0 0,'327'0,"-319"0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0:25:25.146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0 0,'0'5069,"0"-5060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00:15.43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5338 0,'-5322'0,"5306"0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00:47.11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3178,'0'-3166,"0"3154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00:55.53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0,'0'609,"0"-597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24:31.66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76 489,'0'-479,"0"470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02:31.10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0,'13360'0,"-13349"0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01:06.51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0,'0'975,"0"-961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01:22.60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1,'0'7602,"0"-7588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02:12.08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1,'771'0,"-763"0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03:07.98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1088 1,'-1084'0,"1081"0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02:40.03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1,'4325'0,"-4705"0,362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06:06.784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2046 1,'-2030'0,"2014"0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06:34.995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1194 1,'-1186'0,"1178"0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06:45.013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1531 0,'-1521'0,"1511"0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06:59.700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0 1328,'0'-1316,"0"1304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24:36.47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0 535,'0'-523,"0"512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07:09.547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0 0,'0'9442,"0"-9430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06:11.377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10848 1,'-10831'0,"10814"0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06:22.501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3049 0,'-3039'0,"3029"0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07:56.203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0 1,'0'665,"0"-661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01:36.32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8771,'0'-8758,"0"8746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52:13.09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1,'462'0,"-457"0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26:16.96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1083 0,'-1076'0,"1069"0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27:03.827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 1,'11440'0,"-11429"0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27:52.407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 1,'0'4874,"0"-4862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23:56.00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1,'0'442,"0"-433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27:21.340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 1,'3887'0,"-3878"0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28:11.746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0 1,'0'880,"0"-867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28:18.986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1 619,'0'-605,"0"591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27:31.689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 0,'4759'0,"-4740"0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28:07.163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 1,'0'1454,"0"-1443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28:24.066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 1,'0'1936,"0"-1919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28:48.161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248 0,'-241'0,"234"0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24:49.37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3233,'0'-3218,"0"3204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24:56.26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1 475,'0'-466,"0"458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26:24.77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0,'740'0,"-735"0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25:42.29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1,'933'0,"-920"0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34:04.65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0 535,'0'-523,"0"512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34:10.33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763 0,'-758'0,"753"0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25:04.21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0 458,'0'-446,"0"435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34:54.47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0,'1236'0,"-1227"0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26:40.879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4444 0,'-4434'0,"4425"0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26:52.331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 0,'670'0,"-654"0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28:02.474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0 0,'0'6392,"0"-6379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28:29.798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0 0,'0'496,"0"-487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36:49.028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0 0,'0'496,"0"-487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42:07.841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 0,'788'0,"-763"0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23:37.44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0,'0'7422,"0"-7412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42:16.195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 0,'1146'0,"-1137"0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42:21.155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562 0,'-548'0,"535"0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42:37.730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 0,'0'678,"0"-670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42:44.902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 1,'0'4372,"0"-4365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41:50.836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 1,'1149'0,"-1137"0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41:57.181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 1,'1960'0,"-1947"0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42:01.782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705 0,'-694'0,"683"0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42:52.435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0 1,'0'1643,"0"-1631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42:59.599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0 1,'0'858,"0"-1125,0 256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40:57.61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962 1,'-944'0,"927"0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23:42.83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0,'0'418,"0"-401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41:02.50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1,'381'0,"-369"0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43:14.10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0,'0'3282,"0"-3272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40:38.29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1961 1,'-1951'0,"1941"0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40:42.97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515 1,'-502'0,"489"0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43:26.00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1,'0'7033,"0"-7023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40:32.36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9055 0,'-9044'0,"9033"0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40:49.85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1221 1,'-1208'0,"1196"0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43:19.90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1,'0'8685,"0"-8670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43:31.31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0,'0'741,"0"-734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41:31.91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3729 0,'-3715'0,"3701"0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25:46.78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1915 1,'-1900'0,"1885"0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41:40.79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0,'574'0,"-561"0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43:36.20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1,'0'4383,"0"-4370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43:44.72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1,'0'930,"0"-920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41:11.90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0,'1890'0,"-1876"0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41:24.66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0,'2384'0,"-2367"0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43:08.09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1,'0'767,"0"-756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43:52.61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1,'0'6975,"0"-6961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47:17.78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1,'934'0,"-928"0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47:34.86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1 536,'0'-531,"0"526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47:40.09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1,'0'596,"0"-593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25:51.92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490 1,'-478'0,"467"0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48:00.00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1526,'160'-1521,"-159"1516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58:27.510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0 1110,'0'-1099,"0"1088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58:35.669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0 0,'0'1392,"0"-1383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58:53.510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5020 0,'-5006'0,"4993"0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57:05.297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 0,'0'6330,"0"-6317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57:14.933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 1,'0'1628,"0"-1615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57:20.656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0 799,'0'-789,"0"779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59:08.015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4264 1,'-4254'0,"4245"0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56:05.03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1 717,'0'-710,"0"703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56:30.54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0 855,'0'-844,"0"834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25:21.81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1 459,'0'-458,"0"465,0-1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56:40.21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1,'0'3941,"0"-3930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59:38.27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0,'2875'0,"-2864"0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0:00:06.87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1931 1,'-1921'0,"1912"0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56:10.24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0 494,'0'-486,"0"479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56:20.74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1,'0'6600,"0"-6594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59:25.01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565 1,'-557'0,"550"0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0:00:13.43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5253 1,'-5237'0,"5222"0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55:50.04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4566,'0'-4560,"0"4554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55:54.44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0,'0'1593,"0"-1584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59:57.85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0,'3297'0,"-3282"0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25:59.86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1,'4124'0,"-4102"0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0:00:18.27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779 0,'-778'0,"813"0,-23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55:36.96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0,'0'675,"0"-663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55:41.93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0,'0'720,"0"-714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0:00:24.51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4248 0,'-4239'0,"4230"0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55:31.85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0,'0'6897,"0"-6890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59:46.92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1,'651'0,"-634"0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20:00:32.70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0,'2067'0,"-2058"0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56:50.76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4056,'0'-4045,"0"4035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56:56.36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1 661,'0'-653,"0"645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59:20.76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1,'4955'0,"-4947"0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A728C-D202-2C40-AF2D-D339734BEB61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B5A6DC-F989-F44B-93A9-6F60F9FA617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486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présenta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E0FFABA9-036B-CF0A-AE15-7630F1367A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61981" y="4417200"/>
            <a:ext cx="12715389" cy="26996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3C04F9-1E48-A8A6-0B75-8044CDDDBB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1303892"/>
            <a:ext cx="11471998" cy="2115481"/>
          </a:xfrm>
        </p:spPr>
        <p:txBody>
          <a:bodyPr lIns="0" anchor="b">
            <a:noAutofit/>
          </a:bodyPr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HK Grotesk Wide ExtraBold" pitchFamily="2" charset="77"/>
              </a:defRPr>
            </a:lvl1pPr>
          </a:lstStyle>
          <a:p>
            <a:r>
              <a:rPr lang="en-US" dirty="0"/>
              <a:t>TITRE DE LA PRÉSENTATION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A65F8-7389-1BE9-6597-911D9984B3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9999" y="360000"/>
            <a:ext cx="3399201" cy="234000"/>
          </a:xfrm>
        </p:spPr>
        <p:txBody>
          <a:bodyPr lIns="0"/>
          <a:lstStyle>
            <a:lvl1pPr>
              <a:defRPr sz="900" b="1" i="0">
                <a:solidFill>
                  <a:schemeClr val="bg1"/>
                </a:solidFill>
                <a:latin typeface="HK Grotesk ExtraBold" pitchFamily="2" charset="77"/>
              </a:defRPr>
            </a:lvl1pPr>
          </a:lstStyle>
          <a:p>
            <a:fld id="{695F1BCA-AF74-FA4C-93D5-A249440DBF30}" type="datetime3">
              <a:rPr lang="en-CA" smtClean="0"/>
              <a:pPr/>
              <a:t>12 April 2024</a:t>
            </a:fld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E27C9287-644C-FBEE-10B7-405998A4E0F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9999" y="3438628"/>
            <a:ext cx="5659795" cy="540000"/>
          </a:xfrm>
        </p:spPr>
        <p:txBody>
          <a:bodyPr l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bg1"/>
                </a:solidFill>
                <a:latin typeface="HK Grotesk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/>
              <a:t>Cliquez</a:t>
            </a:r>
            <a:r>
              <a:rPr lang="en-US" dirty="0"/>
              <a:t> pour changer le sous-</a:t>
            </a:r>
            <a:r>
              <a:rPr lang="en-US" dirty="0" err="1"/>
              <a:t>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949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et sous-titre 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10778-5443-E66A-50F6-16262D8C4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1303201"/>
            <a:ext cx="10392000" cy="2125800"/>
          </a:xfrm>
        </p:spPr>
        <p:txBody>
          <a:bodyPr lIns="0" anchor="t"/>
          <a:lstStyle>
            <a:lvl1pPr>
              <a:lnSpc>
                <a:spcPct val="100000"/>
              </a:lnSpc>
              <a:defRPr sz="4400" b="1" i="0">
                <a:solidFill>
                  <a:schemeClr val="bg1"/>
                </a:solidFill>
                <a:latin typeface="HK Grotesk Wide ExtraBold" pitchFamily="2" charset="77"/>
              </a:defRPr>
            </a:lvl1pPr>
          </a:lstStyle>
          <a:p>
            <a:r>
              <a:rPr lang="en-US" dirty="0" err="1"/>
              <a:t>Cliquez</a:t>
            </a:r>
            <a:r>
              <a:rPr lang="en-US" dirty="0"/>
              <a:t> pour </a:t>
            </a:r>
            <a:br>
              <a:rPr lang="en-US" dirty="0"/>
            </a:br>
            <a:r>
              <a:rPr lang="en-US" dirty="0"/>
              <a:t>changer le </a:t>
            </a:r>
            <a:r>
              <a:rPr lang="en-US" dirty="0" err="1"/>
              <a:t>titre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de section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8643C2-8D7D-5822-49F8-0FF692941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996" y="3627000"/>
            <a:ext cx="10392003" cy="1440000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639EB-CCF2-39F8-38B1-27D1F792B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FF11B7-C923-FE4F-B61D-9CA16A864312}" type="datetime3">
              <a:rPr lang="en-CA" smtClean="0"/>
              <a:pPr/>
              <a:t>12 April 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6B1FC3-111C-CF8A-C6DC-96F2DE323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E3588A-FBDE-134C-A86A-352CF7787312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2693E4-DD08-B65B-E50C-3C64A04F4E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000" y="360000"/>
            <a:ext cx="1701001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34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et sous-titre B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10778-5443-E66A-50F6-16262D8C4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1303201"/>
            <a:ext cx="10392000" cy="2125800"/>
          </a:xfrm>
        </p:spPr>
        <p:txBody>
          <a:bodyPr lIns="0" anchor="t"/>
          <a:lstStyle>
            <a:lvl1pPr>
              <a:lnSpc>
                <a:spcPct val="100000"/>
              </a:lnSpc>
              <a:defRPr sz="4400" b="1" i="0">
                <a:solidFill>
                  <a:schemeClr val="bg2"/>
                </a:solidFill>
                <a:latin typeface="HK Grotesk Wide ExtraBold" pitchFamily="2" charset="77"/>
              </a:defRPr>
            </a:lvl1pPr>
          </a:lstStyle>
          <a:p>
            <a:r>
              <a:rPr lang="en-US" dirty="0" err="1"/>
              <a:t>Cliquez</a:t>
            </a:r>
            <a:r>
              <a:rPr lang="en-US" dirty="0"/>
              <a:t> pour </a:t>
            </a:r>
            <a:br>
              <a:rPr lang="en-US" dirty="0"/>
            </a:br>
            <a:r>
              <a:rPr lang="en-US" dirty="0"/>
              <a:t>changer le </a:t>
            </a:r>
            <a:r>
              <a:rPr lang="en-US" dirty="0" err="1"/>
              <a:t>titre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de section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8643C2-8D7D-5822-49F8-0FF692941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996" y="3627000"/>
            <a:ext cx="10392003" cy="1440000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639EB-CCF2-39F8-38B1-27D1F792B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1FF11B7-C923-FE4F-B61D-9CA16A864312}" type="datetime3">
              <a:rPr lang="en-CA" smtClean="0"/>
              <a:pPr/>
              <a:t>12 April 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6B1FC3-111C-CF8A-C6DC-96F2DE323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AE3588A-FBDE-134C-A86A-352CF7787312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E36826-2648-0E3F-C5E4-C8B5BE984C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000" y="360000"/>
            <a:ext cx="1700998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1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80812-D683-203F-A207-37C8554072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lIns="0"/>
          <a:lstStyle/>
          <a:p>
            <a:r>
              <a:rPr lang="en-US" dirty="0" err="1"/>
              <a:t>Cliquez</a:t>
            </a:r>
            <a:r>
              <a:rPr lang="en-US" dirty="0"/>
              <a:t> pour changer le </a:t>
            </a:r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1DAC4-B2A1-5F01-3D7E-200EE5793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3998E-419E-5A91-1E2E-62A6D40B4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/>
          <a:lstStyle/>
          <a:p>
            <a:fld id="{5D1B8059-8223-EC47-AE0F-F4D719FC03AE}" type="datetime3">
              <a:rPr lang="en-CA" smtClean="0"/>
              <a:t>12 April 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44B42-E18B-97A0-574C-0F4E7C6F8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0"/>
          <a:lstStyle/>
          <a:p>
            <a:fld id="{BAE3588A-FBDE-134C-A86A-352CF7787312}" type="slidenum">
              <a:rPr lang="en-US" smtClean="0"/>
              <a:t>‹N°›</a:t>
            </a:fld>
            <a:endParaRPr lang="en-US"/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8CCFF9C3-E5DB-34B8-3DF8-02BB0B3443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18714" y="6386374"/>
            <a:ext cx="154571" cy="15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64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147F3-105E-894D-DB06-C92E95EC15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lIns="0" rIns="0"/>
          <a:lstStyle/>
          <a:p>
            <a:r>
              <a:rPr lang="en-US" dirty="0" err="1"/>
              <a:t>Cliquez</a:t>
            </a:r>
            <a:r>
              <a:rPr lang="en-US" dirty="0"/>
              <a:t> pour changer le </a:t>
            </a:r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4686D2-7A63-8553-634F-0DFCD018A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rIns="0"/>
          <a:lstStyle/>
          <a:p>
            <a:fld id="{57B1DE62-648A-184B-978D-A63E8951155B}" type="datetime3">
              <a:rPr lang="en-CA" smtClean="0"/>
              <a:t>12 April 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04E306-A1DB-B134-2AD8-5F378890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rIns="0"/>
          <a:lstStyle/>
          <a:p>
            <a:fld id="{BAE3588A-FBDE-134C-A86A-352CF7787312}" type="slidenum">
              <a:rPr lang="en-US" smtClean="0"/>
              <a:t>‹N°›</a:t>
            </a:fld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8490C402-933C-720D-B4E1-5A0A7B4F13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18714" y="6386374"/>
            <a:ext cx="154571" cy="15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2CBFB-FFA2-0E5D-E136-42A266A2EF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lIns="0"/>
          <a:lstStyle/>
          <a:p>
            <a:r>
              <a:rPr lang="en-US" dirty="0" err="1"/>
              <a:t>Cliquez</a:t>
            </a:r>
            <a:r>
              <a:rPr lang="en-US" dirty="0"/>
              <a:t> pour changer le </a:t>
            </a:r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4E46F-674D-C1C1-452B-7CEA609C03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9999" y="1303200"/>
            <a:ext cx="5659801" cy="4916834"/>
          </a:xfrm>
        </p:spPr>
        <p:txBody>
          <a:bodyPr lIns="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D27D8A-33EA-A41C-1522-28DF90D8F7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03200"/>
            <a:ext cx="5659798" cy="4916834"/>
          </a:xfrm>
        </p:spPr>
        <p:txBody>
          <a:bodyPr lIns="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56BDC9-30F4-70C5-13DB-38D684985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/>
          <a:lstStyle/>
          <a:p>
            <a:fld id="{EBAD2533-AB3B-AB4E-AAF4-DAE2228C5CC4}" type="datetime3">
              <a:rPr lang="en-CA" smtClean="0"/>
              <a:t>12 April 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77285-B447-76A7-3E12-9C27E7FD3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0"/>
          <a:lstStyle/>
          <a:p>
            <a:fld id="{BAE3588A-FBDE-134C-A86A-352CF7787312}" type="slidenum">
              <a:rPr lang="en-US" smtClean="0"/>
              <a:t>‹N°›</a:t>
            </a:fld>
            <a:endParaRPr lang="en-US"/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A390BC65-E576-A35F-06FC-87F5FFAAC7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18714" y="6386374"/>
            <a:ext cx="154571" cy="15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91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14743-A1FD-3C02-9E1D-49E8D6D59C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60000"/>
            <a:ext cx="11471999" cy="740073"/>
          </a:xfrm>
        </p:spPr>
        <p:txBody>
          <a:bodyPr lIns="0"/>
          <a:lstStyle/>
          <a:p>
            <a:r>
              <a:rPr lang="en-US" dirty="0" err="1"/>
              <a:t>Cliquez</a:t>
            </a:r>
            <a:r>
              <a:rPr lang="en-US" dirty="0"/>
              <a:t> pour changer le </a:t>
            </a:r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364886-546B-2644-1323-DE1AB48731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9999" y="1303201"/>
            <a:ext cx="5659795" cy="540000"/>
          </a:xfrm>
        </p:spPr>
        <p:txBody>
          <a:bodyPr l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2400" b="1" i="0">
                <a:latin typeface="HK Grotesk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/>
              <a:t>Cliquez</a:t>
            </a:r>
            <a:r>
              <a:rPr lang="en-US" dirty="0"/>
              <a:t> pour changer le sous-</a:t>
            </a:r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D23364-F226-9765-A799-7702A340C8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9998" y="1965074"/>
            <a:ext cx="5659797" cy="4254960"/>
          </a:xfrm>
        </p:spPr>
        <p:txBody>
          <a:bodyPr lIns="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B59C45-4B07-9614-DF5B-AD325579023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303201"/>
            <a:ext cx="5659798" cy="540000"/>
          </a:xfrm>
        </p:spPr>
        <p:txBody>
          <a:bodyPr l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2400" b="1" i="0">
                <a:latin typeface="HK Grotesk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/>
              <a:t>Cliquez</a:t>
            </a:r>
            <a:r>
              <a:rPr lang="en-US" dirty="0"/>
              <a:t> pour changer le sous-</a:t>
            </a:r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9F26CE-BB51-92DF-84AD-11759A779C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1965073"/>
            <a:ext cx="5659797" cy="4254960"/>
          </a:xfrm>
        </p:spPr>
        <p:txBody>
          <a:bodyPr lIns="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EF8EBF-0258-88BE-5602-E9D0E28B2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/>
          <a:lstStyle/>
          <a:p>
            <a:fld id="{9C290EB7-6264-394E-85AB-3CF894D52150}" type="datetime3">
              <a:rPr lang="en-CA" smtClean="0"/>
              <a:t>12 April 2024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1A5A6B-E106-4BDB-0DC8-C238F054B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0"/>
          <a:lstStyle/>
          <a:p>
            <a:fld id="{BAE3588A-FBDE-134C-A86A-352CF7787312}" type="slidenum">
              <a:rPr lang="en-US" smtClean="0"/>
              <a:t>‹N°›</a:t>
            </a:fld>
            <a:endParaRPr lang="en-US"/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B5933F80-A513-3D7E-A79B-8FEB8AA36A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18714" y="6386374"/>
            <a:ext cx="154571" cy="15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30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6">
            <a:extLst>
              <a:ext uri="{FF2B5EF4-FFF2-40B4-BE49-F238E27FC236}">
                <a16:creationId xmlns:a16="http://schemas.microsoft.com/office/drawing/2014/main" id="{7479466D-363D-0CC0-EB46-59153BAC9D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67195" y="368480"/>
            <a:ext cx="1792002" cy="359487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800" b="1" i="0">
                <a:latin typeface="HK Grotesk ExtraBold" pitchFamily="2" charset="77"/>
              </a:defRPr>
            </a:lvl1pPr>
            <a:lvl2pPr marL="457200" indent="0">
              <a:buNone/>
              <a:defRPr sz="800" b="1" i="0">
                <a:latin typeface="HK Grotesk ExtraBold" pitchFamily="2" charset="77"/>
              </a:defRPr>
            </a:lvl2pPr>
            <a:lvl3pPr marL="914400" indent="0">
              <a:buNone/>
              <a:defRPr sz="700" b="1" i="0">
                <a:latin typeface="HK Grotesk ExtraBold" pitchFamily="2" charset="77"/>
              </a:defRPr>
            </a:lvl3pPr>
            <a:lvl4pPr marL="1371600" indent="0">
              <a:buNone/>
              <a:defRPr sz="600" b="1" i="0">
                <a:latin typeface="HK Grotesk ExtraBold" pitchFamily="2" charset="77"/>
              </a:defRPr>
            </a:lvl4pPr>
            <a:lvl5pPr marL="1828800" indent="0">
              <a:buNone/>
              <a:defRPr sz="600" b="1" i="0">
                <a:latin typeface="HK Grotesk ExtraBold" pitchFamily="2" charset="77"/>
              </a:defRPr>
            </a:lvl5pPr>
          </a:lstStyle>
          <a:p>
            <a:pPr lvl="0"/>
            <a:r>
              <a:rPr lang="en-US" dirty="0"/>
              <a:t>TITRE DE SECTION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87D5C-6D3D-BEAC-CD10-0FEA776B711C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772022" y="1303200"/>
            <a:ext cx="5979978" cy="4260692"/>
          </a:xfrm>
        </p:spPr>
        <p:txBody>
          <a:bodyPr lIns="0" rIns="0" anchor="t">
            <a:normAutofit/>
          </a:bodyPr>
          <a:lstStyle>
            <a:lvl1pPr marL="0" indent="0" algn="l">
              <a:lnSpc>
                <a:spcPct val="110000"/>
              </a:lnSpc>
              <a:buNone/>
              <a:defRPr sz="2500" b="0" i="0">
                <a:latin typeface="HK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Cliquez</a:t>
            </a:r>
            <a:r>
              <a:rPr lang="en-US" dirty="0"/>
              <a:t> pour </a:t>
            </a:r>
            <a:r>
              <a:rPr lang="en-US" dirty="0" err="1"/>
              <a:t>entrer</a:t>
            </a:r>
            <a:r>
              <a:rPr lang="en-US" dirty="0"/>
              <a:t> le </a:t>
            </a:r>
            <a:r>
              <a:rPr lang="en-US" dirty="0" err="1"/>
              <a:t>texte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27F44D8-6E23-427F-AA10-44F2C9AC65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4968000"/>
            <a:ext cx="1440000" cy="232230"/>
          </a:xfrm>
        </p:spPr>
        <p:txBody>
          <a:bodyPr lIns="0" rIns="0" bIns="0" anchor="b"/>
          <a:lstStyle>
            <a:lvl1pPr>
              <a:defRPr sz="700" b="1" i="0">
                <a:latin typeface="HK Grotesk ExtraBold" pitchFamily="2" charset="77"/>
              </a:defRPr>
            </a:lvl1pPr>
          </a:lstStyle>
          <a:p>
            <a:r>
              <a:rPr lang="en-US" dirty="0"/>
              <a:t>TITRE DE LA NOTE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277DA53-5AD4-2493-6C30-A2E1848C5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1" y="5254170"/>
            <a:ext cx="1439999" cy="965863"/>
          </a:xfrm>
        </p:spPr>
        <p:txBody>
          <a:bodyPr lIns="0" rIns="0" anchor="t">
            <a:normAutofit/>
          </a:bodyPr>
          <a:lstStyle>
            <a:lvl1pPr marL="0" indent="0" algn="l">
              <a:lnSpc>
                <a:spcPct val="120000"/>
              </a:lnSpc>
              <a:buNone/>
              <a:defRPr sz="700" b="0" i="0">
                <a:latin typeface="HK Grotesk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435931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des anotations e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4716E-E2D9-153C-289F-328C944F8B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303270"/>
            <a:ext cx="1440000" cy="754198"/>
          </a:xfrm>
        </p:spPr>
        <p:txBody>
          <a:bodyPr lIns="0" rIns="0" anchor="t"/>
          <a:lstStyle>
            <a:lvl1pPr>
              <a:lnSpc>
                <a:spcPct val="100000"/>
              </a:lnSpc>
              <a:defRPr sz="800" b="1" i="0">
                <a:latin typeface="HK Grotesk ExtraBold" pitchFamily="2" charset="77"/>
              </a:defRPr>
            </a:lvl1pPr>
          </a:lstStyle>
          <a:p>
            <a:r>
              <a:rPr lang="en-US" dirty="0"/>
              <a:t>TITRE DE PARAGRAPHE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A69E7-24E5-9780-0CDD-F360A1B1D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2025" y="1303200"/>
            <a:ext cx="6699973" cy="4916833"/>
          </a:xfrm>
        </p:spPr>
        <p:txBody>
          <a:bodyPr lIns="0" rIns="0" anchor="t">
            <a:norm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HK Grotesk" pitchFamily="2" charset="77"/>
              </a:defRPr>
            </a:lvl1pPr>
            <a:lvl2pPr marL="457200" indent="0">
              <a:buNone/>
              <a:defRPr sz="1200" b="0" i="0">
                <a:solidFill>
                  <a:schemeClr val="tx2"/>
                </a:solidFill>
                <a:latin typeface="HK Grotesk" pitchFamily="2" charset="77"/>
              </a:defRPr>
            </a:lvl2pPr>
            <a:lvl3pPr marL="914400" indent="0">
              <a:buNone/>
              <a:defRPr sz="1100" b="0" i="0">
                <a:solidFill>
                  <a:schemeClr val="tx2"/>
                </a:solidFill>
                <a:latin typeface="HK Grotesk" pitchFamily="2" charset="77"/>
              </a:defRPr>
            </a:lvl3pPr>
            <a:lvl4pPr marL="1371600" indent="0">
              <a:buNone/>
              <a:defRPr sz="1050" b="0" i="0">
                <a:solidFill>
                  <a:schemeClr val="tx2"/>
                </a:solidFill>
                <a:latin typeface="HK Grotesk" pitchFamily="2" charset="77"/>
              </a:defRPr>
            </a:lvl4pPr>
            <a:lvl5pPr marL="1828800" indent="0">
              <a:buNone/>
              <a:defRPr sz="1050" b="0" i="0">
                <a:solidFill>
                  <a:schemeClr val="tx2"/>
                </a:solidFill>
                <a:latin typeface="HK Grotesk" pitchFamily="2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8890A9-1170-A873-0046-AE5E32321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67195" y="1303200"/>
            <a:ext cx="1792005" cy="4916834"/>
          </a:xfrm>
        </p:spPr>
        <p:txBody>
          <a:bodyPr lIns="0" r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800" b="0" i="0">
                <a:latin typeface="HK Grotesk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1D12DF-0142-0920-3DA4-29B924864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rIns="0"/>
          <a:lstStyle>
            <a:lvl1pPr>
              <a:defRPr>
                <a:latin typeface="HK Grotesk" pitchFamily="2" charset="77"/>
              </a:defRPr>
            </a:lvl1pPr>
          </a:lstStyle>
          <a:p>
            <a:fld id="{0A41DCDC-F99F-7544-BA2D-EEB4BFFFB93D}" type="datetime3">
              <a:rPr lang="en-CA" smtClean="0"/>
              <a:t>12 April 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AFA27-B373-F2F2-DAA2-0BED81FAB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796" y="6345520"/>
            <a:ext cx="3399202" cy="234000"/>
          </a:xfrm>
        </p:spPr>
        <p:txBody>
          <a:bodyPr lIns="0" rIns="0"/>
          <a:lstStyle>
            <a:lvl1pPr>
              <a:defRPr>
                <a:latin typeface="HK Grotesk" pitchFamily="2" charset="77"/>
              </a:defRPr>
            </a:lvl1pPr>
          </a:lstStyle>
          <a:p>
            <a:fld id="{BAE3588A-FBDE-134C-A86A-352CF7787312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4203239-4B0A-A78F-D52E-AB76D5EA5B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67195" y="368480"/>
            <a:ext cx="1792002" cy="359487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800" b="1" i="0">
                <a:latin typeface="HK Grotesk ExtraBold" pitchFamily="2" charset="77"/>
              </a:defRPr>
            </a:lvl1pPr>
            <a:lvl2pPr marL="457200" indent="0">
              <a:buNone/>
              <a:defRPr sz="800" b="1" i="0">
                <a:latin typeface="HK Grotesk ExtraBold" pitchFamily="2" charset="77"/>
              </a:defRPr>
            </a:lvl2pPr>
            <a:lvl3pPr marL="914400" indent="0">
              <a:buNone/>
              <a:defRPr sz="700" b="1" i="0">
                <a:latin typeface="HK Grotesk ExtraBold" pitchFamily="2" charset="77"/>
              </a:defRPr>
            </a:lvl3pPr>
            <a:lvl4pPr marL="1371600" indent="0">
              <a:buNone/>
              <a:defRPr sz="600" b="1" i="0">
                <a:latin typeface="HK Grotesk ExtraBold" pitchFamily="2" charset="77"/>
              </a:defRPr>
            </a:lvl4pPr>
            <a:lvl5pPr marL="1828800" indent="0">
              <a:buNone/>
              <a:defRPr sz="600" b="1" i="0">
                <a:latin typeface="HK Grotesk ExtraBold" pitchFamily="2" charset="77"/>
              </a:defRPr>
            </a:lvl5pPr>
          </a:lstStyle>
          <a:p>
            <a:pPr lvl="0"/>
            <a:r>
              <a:rPr lang="en-US" dirty="0"/>
              <a:t>TITRE DE SECTION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8DD0221-FF3A-1ED6-40C2-63883F017D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2025" y="360001"/>
            <a:ext cx="1699263" cy="215779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4AE7CE9-1095-2188-C7E8-B8B15666BD0E}"/>
              </a:ext>
            </a:extLst>
          </p:cNvPr>
          <p:cNvCxnSpPr>
            <a:cxnSpLocks/>
          </p:cNvCxnSpPr>
          <p:nvPr userDrawn="1"/>
        </p:nvCxnSpPr>
        <p:spPr>
          <a:xfrm>
            <a:off x="4084320" y="712800"/>
            <a:ext cx="0" cy="550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29680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des anotations san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4716E-E2D9-153C-289F-328C944F8B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303270"/>
            <a:ext cx="1440000" cy="754198"/>
          </a:xfrm>
        </p:spPr>
        <p:txBody>
          <a:bodyPr lIns="0" rIns="0" anchor="t"/>
          <a:lstStyle>
            <a:lvl1pPr>
              <a:lnSpc>
                <a:spcPct val="100000"/>
              </a:lnSpc>
              <a:defRPr sz="800" b="1" i="0">
                <a:latin typeface="HK Grotesk ExtraBold" pitchFamily="2" charset="77"/>
              </a:defRPr>
            </a:lvl1pPr>
          </a:lstStyle>
          <a:p>
            <a:r>
              <a:rPr lang="en-US" dirty="0"/>
              <a:t>TITRE DE PARAGRAPHE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A69E7-24E5-9780-0CDD-F360A1B1D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2026" y="1303200"/>
            <a:ext cx="6699974" cy="4916833"/>
          </a:xfrm>
        </p:spPr>
        <p:txBody>
          <a:bodyPr lIns="0" rIns="0" anchor="t">
            <a:norm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HK Grotesk" pitchFamily="2" charset="77"/>
              </a:defRPr>
            </a:lvl1pPr>
            <a:lvl2pPr marL="457200" indent="0">
              <a:buNone/>
              <a:defRPr sz="1200" b="0" i="0">
                <a:solidFill>
                  <a:schemeClr val="tx2"/>
                </a:solidFill>
                <a:latin typeface="HK Grotesk" pitchFamily="2" charset="77"/>
              </a:defRPr>
            </a:lvl2pPr>
            <a:lvl3pPr marL="914400" indent="0">
              <a:buNone/>
              <a:defRPr sz="1100" b="0" i="0">
                <a:solidFill>
                  <a:schemeClr val="tx2"/>
                </a:solidFill>
                <a:latin typeface="HK Grotesk" pitchFamily="2" charset="77"/>
              </a:defRPr>
            </a:lvl3pPr>
            <a:lvl4pPr marL="1371600" indent="0">
              <a:buNone/>
              <a:defRPr sz="1050" b="0" i="0">
                <a:solidFill>
                  <a:schemeClr val="tx2"/>
                </a:solidFill>
                <a:latin typeface="HK Grotesk" pitchFamily="2" charset="77"/>
              </a:defRPr>
            </a:lvl4pPr>
            <a:lvl5pPr marL="1828800" indent="0">
              <a:buNone/>
              <a:defRPr sz="1050" b="0" i="0">
                <a:solidFill>
                  <a:schemeClr val="tx2"/>
                </a:solidFill>
                <a:latin typeface="HK Grotesk" pitchFamily="2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8890A9-1170-A873-0046-AE5E32321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67195" y="1303200"/>
            <a:ext cx="1792005" cy="4916834"/>
          </a:xfrm>
        </p:spPr>
        <p:txBody>
          <a:bodyPr lIns="0" r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800" b="0" i="0">
                <a:latin typeface="HK Grotesk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1D12DF-0142-0920-3DA4-29B924864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rIns="0"/>
          <a:lstStyle>
            <a:lvl1pPr>
              <a:defRPr>
                <a:latin typeface="HK Grotesk" pitchFamily="2" charset="77"/>
              </a:defRPr>
            </a:lvl1pPr>
          </a:lstStyle>
          <a:p>
            <a:fld id="{0A41DCDC-F99F-7544-BA2D-EEB4BFFFB93D}" type="datetime3">
              <a:rPr lang="en-CA" smtClean="0"/>
              <a:t>12 April 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AFA27-B373-F2F2-DAA2-0BED81FAB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798" y="6345520"/>
            <a:ext cx="3399202" cy="234000"/>
          </a:xfrm>
        </p:spPr>
        <p:txBody>
          <a:bodyPr lIns="0" rIns="0"/>
          <a:lstStyle>
            <a:lvl1pPr>
              <a:defRPr>
                <a:latin typeface="HK Grotesk" pitchFamily="2" charset="77"/>
              </a:defRPr>
            </a:lvl1pPr>
          </a:lstStyle>
          <a:p>
            <a:fld id="{BAE3588A-FBDE-134C-A86A-352CF7787312}" type="slidenum">
              <a:rPr lang="en-US" smtClean="0"/>
              <a:pPr/>
              <a:t>‹N°›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4EC69-E4ED-9CBA-EABF-6158FD0D4BC2}"/>
              </a:ext>
            </a:extLst>
          </p:cNvPr>
          <p:cNvCxnSpPr>
            <a:cxnSpLocks/>
          </p:cNvCxnSpPr>
          <p:nvPr userDrawn="1"/>
        </p:nvCxnSpPr>
        <p:spPr>
          <a:xfrm>
            <a:off x="4084320" y="712800"/>
            <a:ext cx="0" cy="550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4203239-4B0A-A78F-D52E-AB76D5EA5B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67195" y="368480"/>
            <a:ext cx="1792002" cy="359487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800" b="1" i="0">
                <a:latin typeface="HK Grotesk ExtraBold" pitchFamily="2" charset="77"/>
              </a:defRPr>
            </a:lvl1pPr>
            <a:lvl2pPr marL="457200" indent="0">
              <a:buNone/>
              <a:defRPr sz="800" b="1" i="0">
                <a:latin typeface="HK Grotesk ExtraBold" pitchFamily="2" charset="77"/>
              </a:defRPr>
            </a:lvl2pPr>
            <a:lvl3pPr marL="914400" indent="0">
              <a:buNone/>
              <a:defRPr sz="700" b="1" i="0">
                <a:latin typeface="HK Grotesk ExtraBold" pitchFamily="2" charset="77"/>
              </a:defRPr>
            </a:lvl3pPr>
            <a:lvl4pPr marL="1371600" indent="0">
              <a:buNone/>
              <a:defRPr sz="600" b="1" i="0">
                <a:latin typeface="HK Grotesk ExtraBold" pitchFamily="2" charset="77"/>
              </a:defRPr>
            </a:lvl4pPr>
            <a:lvl5pPr marL="1828800" indent="0">
              <a:buNone/>
              <a:defRPr sz="600" b="1" i="0">
                <a:latin typeface="HK Grotesk ExtraBold" pitchFamily="2" charset="77"/>
              </a:defRPr>
            </a:lvl5pPr>
          </a:lstStyle>
          <a:p>
            <a:pPr lvl="0"/>
            <a:r>
              <a:rPr lang="en-US" dirty="0"/>
              <a:t>TITRE DE SECTION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97C2BAEF-7FA3-EF16-B0F7-7411120F37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72025" y="370733"/>
            <a:ext cx="1792002" cy="359487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800" b="1" i="0">
                <a:latin typeface="HK Grotesk ExtraBold" pitchFamily="2" charset="77"/>
              </a:defRPr>
            </a:lvl1pPr>
            <a:lvl2pPr marL="457200" indent="0">
              <a:buNone/>
              <a:defRPr sz="800" b="1" i="0">
                <a:latin typeface="HK Grotesk ExtraBold" pitchFamily="2" charset="77"/>
              </a:defRPr>
            </a:lvl2pPr>
            <a:lvl3pPr marL="914400" indent="0">
              <a:buNone/>
              <a:defRPr sz="700" b="1" i="0">
                <a:latin typeface="HK Grotesk ExtraBold" pitchFamily="2" charset="77"/>
              </a:defRPr>
            </a:lvl3pPr>
            <a:lvl4pPr marL="1371600" indent="0">
              <a:buNone/>
              <a:defRPr sz="600" b="1" i="0">
                <a:latin typeface="HK Grotesk ExtraBold" pitchFamily="2" charset="77"/>
              </a:defRPr>
            </a:lvl4pPr>
            <a:lvl5pPr marL="1828800" indent="0">
              <a:buNone/>
              <a:defRPr sz="600" b="1" i="0">
                <a:latin typeface="HK Grotesk ExtraBold" pitchFamily="2" charset="77"/>
              </a:defRPr>
            </a:lvl5pPr>
          </a:lstStyle>
          <a:p>
            <a:pPr lvl="0"/>
            <a:r>
              <a:rPr lang="en-US" dirty="0"/>
              <a:t>DÉTAILS</a:t>
            </a:r>
          </a:p>
        </p:txBody>
      </p:sp>
    </p:spTree>
    <p:extLst>
      <p:ext uri="{BB962C8B-B14F-4D97-AF65-F5344CB8AC3E}">
        <p14:creationId xmlns:p14="http://schemas.microsoft.com/office/powerpoint/2010/main" val="29233804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vec des anotations e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8890A9-1170-A873-0046-AE5E32321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67195" y="1303200"/>
            <a:ext cx="1792005" cy="4916834"/>
          </a:xfrm>
        </p:spPr>
        <p:txBody>
          <a:bodyPr lIns="0" r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800" b="0" i="0">
                <a:latin typeface="HK Grotesk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1D12DF-0142-0920-3DA4-29B924864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rIns="0"/>
          <a:lstStyle>
            <a:lvl1pPr>
              <a:defRPr>
                <a:latin typeface="HK Grotesk" pitchFamily="2" charset="77"/>
              </a:defRPr>
            </a:lvl1pPr>
          </a:lstStyle>
          <a:p>
            <a:fld id="{F947DD54-FA58-CB40-A951-2E41504542A0}" type="datetime3">
              <a:rPr lang="en-CA" smtClean="0"/>
              <a:t>12 April 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AFA27-B373-F2F2-DAA2-0BED81FAB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798" y="6345520"/>
            <a:ext cx="3399202" cy="234000"/>
          </a:xfrm>
        </p:spPr>
        <p:txBody>
          <a:bodyPr lIns="0" rIns="0"/>
          <a:lstStyle>
            <a:lvl1pPr>
              <a:defRPr>
                <a:latin typeface="HK Grotesk" pitchFamily="2" charset="77"/>
              </a:defRPr>
            </a:lvl1pPr>
          </a:lstStyle>
          <a:p>
            <a:fld id="{BAE3588A-FBDE-134C-A86A-352CF7787312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1B8F4A4-7B05-3AFE-1CF8-4B36B5CF942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72026" y="1303200"/>
            <a:ext cx="6699974" cy="4916833"/>
          </a:xfrm>
        </p:spPr>
        <p:txBody>
          <a:bodyPr lIns="0" rIns="0">
            <a:normAutofit/>
          </a:bodyPr>
          <a:lstStyle>
            <a:lvl1pPr marL="0" indent="0">
              <a:buNone/>
              <a:defRPr sz="1600" b="0" i="0">
                <a:latin typeface="HK Grotesk Light" pitchFamily="2" charset="77"/>
              </a:defRPr>
            </a:lvl1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0C2CFA7-F89F-7A23-C157-ECAD8CCD2B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303270"/>
            <a:ext cx="1440000" cy="754198"/>
          </a:xfrm>
        </p:spPr>
        <p:txBody>
          <a:bodyPr lIns="0" rIns="0" anchor="t"/>
          <a:lstStyle>
            <a:lvl1pPr>
              <a:lnSpc>
                <a:spcPct val="100000"/>
              </a:lnSpc>
              <a:defRPr sz="800" b="1" i="0">
                <a:latin typeface="HK Grotesk ExtraBold" pitchFamily="2" charset="77"/>
              </a:defRPr>
            </a:lvl1pPr>
          </a:lstStyle>
          <a:p>
            <a:r>
              <a:rPr lang="en-US" dirty="0"/>
              <a:t>TITRE DE PARAGRAPHE</a:t>
            </a:r>
          </a:p>
        </p:txBody>
      </p:sp>
      <p:sp>
        <p:nvSpPr>
          <p:cNvPr id="11" name="Text Placeholder 26">
            <a:extLst>
              <a:ext uri="{FF2B5EF4-FFF2-40B4-BE49-F238E27FC236}">
                <a16:creationId xmlns:a16="http://schemas.microsoft.com/office/drawing/2014/main" id="{6A5913C6-1466-A6C9-EE9E-E2BCD31291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67195" y="368480"/>
            <a:ext cx="1792002" cy="359487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800" b="1" i="0">
                <a:latin typeface="HK Grotesk ExtraBold" pitchFamily="2" charset="77"/>
              </a:defRPr>
            </a:lvl1pPr>
            <a:lvl2pPr marL="457200" indent="0">
              <a:buNone/>
              <a:defRPr sz="800" b="1" i="0">
                <a:latin typeface="HK Grotesk ExtraBold" pitchFamily="2" charset="77"/>
              </a:defRPr>
            </a:lvl2pPr>
            <a:lvl3pPr marL="914400" indent="0">
              <a:buNone/>
              <a:defRPr sz="700" b="1" i="0">
                <a:latin typeface="HK Grotesk ExtraBold" pitchFamily="2" charset="77"/>
              </a:defRPr>
            </a:lvl3pPr>
            <a:lvl4pPr marL="1371600" indent="0">
              <a:buNone/>
              <a:defRPr sz="600" b="1" i="0">
                <a:latin typeface="HK Grotesk ExtraBold" pitchFamily="2" charset="77"/>
              </a:defRPr>
            </a:lvl4pPr>
            <a:lvl5pPr marL="1828800" indent="0">
              <a:buNone/>
              <a:defRPr sz="600" b="1" i="0">
                <a:latin typeface="HK Grotesk ExtraBold" pitchFamily="2" charset="77"/>
              </a:defRPr>
            </a:lvl5pPr>
          </a:lstStyle>
          <a:p>
            <a:pPr lvl="0"/>
            <a:r>
              <a:rPr lang="en-US" dirty="0"/>
              <a:t>TITRE DE SECTION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FCA2A2-95DF-14DE-216A-A75AAC9A54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2025" y="360001"/>
            <a:ext cx="1699263" cy="21577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F51A25-479C-8A42-00E1-097D704F4A1C}"/>
              </a:ext>
            </a:extLst>
          </p:cNvPr>
          <p:cNvCxnSpPr>
            <a:cxnSpLocks/>
          </p:cNvCxnSpPr>
          <p:nvPr userDrawn="1"/>
        </p:nvCxnSpPr>
        <p:spPr>
          <a:xfrm>
            <a:off x="4084320" y="712800"/>
            <a:ext cx="0" cy="550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6241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présentation B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C04F9-1E48-A8A6-0B75-8044CDDDBB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1303892"/>
            <a:ext cx="11471998" cy="2115481"/>
          </a:xfrm>
        </p:spPr>
        <p:txBody>
          <a:bodyPr lIns="0" anchor="b">
            <a:noAutofit/>
          </a:bodyPr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HK Grotesk Wide ExtraBold" pitchFamily="2" charset="77"/>
              </a:defRPr>
            </a:lvl1pPr>
          </a:lstStyle>
          <a:p>
            <a:r>
              <a:rPr lang="en-US" dirty="0"/>
              <a:t>TITRE DE LA PRÉSENTATION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A65F8-7389-1BE9-6597-911D9984B3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9999" y="360000"/>
            <a:ext cx="3399201" cy="234000"/>
          </a:xfrm>
        </p:spPr>
        <p:txBody>
          <a:bodyPr lIns="0"/>
          <a:lstStyle>
            <a:lvl1pPr>
              <a:defRPr sz="900" b="1" i="0">
                <a:solidFill>
                  <a:schemeClr val="bg1"/>
                </a:solidFill>
                <a:latin typeface="HK Grotesk ExtraBold" pitchFamily="2" charset="77"/>
              </a:defRPr>
            </a:lvl1pPr>
          </a:lstStyle>
          <a:p>
            <a:fld id="{695F1BCA-AF74-FA4C-93D5-A249440DBF30}" type="datetime3">
              <a:rPr lang="en-CA" smtClean="0"/>
              <a:pPr/>
              <a:t>12 April 2024</a:t>
            </a:fld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E27C9287-644C-FBEE-10B7-405998A4E0F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9999" y="3438628"/>
            <a:ext cx="5659795" cy="540000"/>
          </a:xfrm>
        </p:spPr>
        <p:txBody>
          <a:bodyPr l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bg1"/>
                </a:solidFill>
                <a:latin typeface="HK Grotesk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/>
              <a:t>Cliquez</a:t>
            </a:r>
            <a:r>
              <a:rPr lang="en-US" dirty="0"/>
              <a:t> pour changer le sous-</a:t>
            </a:r>
            <a:r>
              <a:rPr lang="en-US" dirty="0" err="1"/>
              <a:t>titre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4D5E5A5-7DA6-2A79-B101-2562BD241E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62800" y="4417200"/>
            <a:ext cx="12717001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16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vec des anotations san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8890A9-1170-A873-0046-AE5E32321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67195" y="1303200"/>
            <a:ext cx="1792005" cy="4916834"/>
          </a:xfrm>
        </p:spPr>
        <p:txBody>
          <a:bodyPr lIns="0" r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800" b="0" i="0">
                <a:latin typeface="HK Grotesk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1D12DF-0142-0920-3DA4-29B924864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rIns="0"/>
          <a:lstStyle>
            <a:lvl1pPr>
              <a:defRPr>
                <a:latin typeface="HK Grotesk" pitchFamily="2" charset="77"/>
              </a:defRPr>
            </a:lvl1pPr>
          </a:lstStyle>
          <a:p>
            <a:fld id="{F947DD54-FA58-CB40-A951-2E41504542A0}" type="datetime3">
              <a:rPr lang="en-CA" smtClean="0"/>
              <a:t>12 April 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AFA27-B373-F2F2-DAA2-0BED81FAB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798" y="6345520"/>
            <a:ext cx="3399202" cy="234000"/>
          </a:xfrm>
        </p:spPr>
        <p:txBody>
          <a:bodyPr lIns="0" rIns="0"/>
          <a:lstStyle>
            <a:lvl1pPr>
              <a:defRPr>
                <a:latin typeface="HK Grotesk" pitchFamily="2" charset="77"/>
              </a:defRPr>
            </a:lvl1pPr>
          </a:lstStyle>
          <a:p>
            <a:fld id="{BAE3588A-FBDE-134C-A86A-352CF7787312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1B8F4A4-7B05-3AFE-1CF8-4B36B5CF942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72026" y="1303200"/>
            <a:ext cx="6699974" cy="4916833"/>
          </a:xfrm>
        </p:spPr>
        <p:txBody>
          <a:bodyPr lIns="0" rIns="0">
            <a:normAutofit/>
          </a:bodyPr>
          <a:lstStyle>
            <a:lvl1pPr marL="0" indent="0">
              <a:buNone/>
              <a:defRPr sz="1600" b="0" i="0">
                <a:latin typeface="HK Grotesk Light" pitchFamily="2" charset="77"/>
              </a:defRPr>
            </a:lvl1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0C2CFA7-F89F-7A23-C157-ECAD8CCD2B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303270"/>
            <a:ext cx="1440000" cy="754198"/>
          </a:xfrm>
        </p:spPr>
        <p:txBody>
          <a:bodyPr lIns="0" rIns="0" anchor="t"/>
          <a:lstStyle>
            <a:lvl1pPr>
              <a:defRPr sz="800" b="1" i="0">
                <a:latin typeface="HK Grotesk ExtraBold" pitchFamily="2" charset="77"/>
              </a:defRPr>
            </a:lvl1pPr>
          </a:lstStyle>
          <a:p>
            <a:r>
              <a:rPr lang="en-US" dirty="0"/>
              <a:t>TITRE DE PARAGRAPHE</a:t>
            </a:r>
          </a:p>
        </p:txBody>
      </p:sp>
      <p:sp>
        <p:nvSpPr>
          <p:cNvPr id="11" name="Text Placeholder 26">
            <a:extLst>
              <a:ext uri="{FF2B5EF4-FFF2-40B4-BE49-F238E27FC236}">
                <a16:creationId xmlns:a16="http://schemas.microsoft.com/office/drawing/2014/main" id="{6A5913C6-1466-A6C9-EE9E-E2BCD31291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67195" y="368480"/>
            <a:ext cx="1792002" cy="359487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800" b="1" i="0">
                <a:latin typeface="HK Grotesk ExtraBold" pitchFamily="2" charset="77"/>
              </a:defRPr>
            </a:lvl1pPr>
            <a:lvl2pPr marL="457200" indent="0">
              <a:buNone/>
              <a:defRPr sz="800" b="1" i="0">
                <a:latin typeface="HK Grotesk ExtraBold" pitchFamily="2" charset="77"/>
              </a:defRPr>
            </a:lvl2pPr>
            <a:lvl3pPr marL="914400" indent="0">
              <a:buNone/>
              <a:defRPr sz="700" b="1" i="0">
                <a:latin typeface="HK Grotesk ExtraBold" pitchFamily="2" charset="77"/>
              </a:defRPr>
            </a:lvl3pPr>
            <a:lvl4pPr marL="1371600" indent="0">
              <a:buNone/>
              <a:defRPr sz="600" b="1" i="0">
                <a:latin typeface="HK Grotesk ExtraBold" pitchFamily="2" charset="77"/>
              </a:defRPr>
            </a:lvl4pPr>
            <a:lvl5pPr marL="1828800" indent="0">
              <a:buNone/>
              <a:defRPr sz="600" b="1" i="0">
                <a:latin typeface="HK Grotesk ExtraBold" pitchFamily="2" charset="77"/>
              </a:defRPr>
            </a:lvl5pPr>
          </a:lstStyle>
          <a:p>
            <a:pPr lvl="0"/>
            <a:r>
              <a:rPr lang="en-US" dirty="0"/>
              <a:t>TITRE DE SECTION</a:t>
            </a:r>
          </a:p>
        </p:txBody>
      </p:sp>
      <p:sp>
        <p:nvSpPr>
          <p:cNvPr id="12" name="Text Placeholder 26">
            <a:extLst>
              <a:ext uri="{FF2B5EF4-FFF2-40B4-BE49-F238E27FC236}">
                <a16:creationId xmlns:a16="http://schemas.microsoft.com/office/drawing/2014/main" id="{BFE5C20F-5435-BBF7-1B6F-BA74305489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72025" y="370733"/>
            <a:ext cx="1792002" cy="359487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800" b="1" i="0">
                <a:latin typeface="HK Grotesk ExtraBold" pitchFamily="2" charset="77"/>
              </a:defRPr>
            </a:lvl1pPr>
            <a:lvl2pPr marL="457200" indent="0">
              <a:buNone/>
              <a:defRPr sz="800" b="1" i="0">
                <a:latin typeface="HK Grotesk ExtraBold" pitchFamily="2" charset="77"/>
              </a:defRPr>
            </a:lvl2pPr>
            <a:lvl3pPr marL="914400" indent="0">
              <a:buNone/>
              <a:defRPr sz="700" b="1" i="0">
                <a:latin typeface="HK Grotesk ExtraBold" pitchFamily="2" charset="77"/>
              </a:defRPr>
            </a:lvl3pPr>
            <a:lvl4pPr marL="1371600" indent="0">
              <a:buNone/>
              <a:defRPr sz="600" b="1" i="0">
                <a:latin typeface="HK Grotesk ExtraBold" pitchFamily="2" charset="77"/>
              </a:defRPr>
            </a:lvl4pPr>
            <a:lvl5pPr marL="1828800" indent="0">
              <a:buNone/>
              <a:defRPr sz="600" b="1" i="0">
                <a:latin typeface="HK Grotesk ExtraBold" pitchFamily="2" charset="77"/>
              </a:defRPr>
            </a:lvl5pPr>
          </a:lstStyle>
          <a:p>
            <a:pPr lvl="0"/>
            <a:r>
              <a:rPr lang="en-US" dirty="0"/>
              <a:t>DÉTAILS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98F0119-7981-5F75-3FC7-936EFD93A348}"/>
              </a:ext>
            </a:extLst>
          </p:cNvPr>
          <p:cNvCxnSpPr>
            <a:cxnSpLocks/>
          </p:cNvCxnSpPr>
          <p:nvPr userDrawn="1"/>
        </p:nvCxnSpPr>
        <p:spPr>
          <a:xfrm>
            <a:off x="4084320" y="712800"/>
            <a:ext cx="0" cy="550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74396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2607FA1-70E9-6DF9-0457-4E7835AB28D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979312" y="1944583"/>
            <a:ext cx="6233377" cy="2968834"/>
          </a:xfrm>
        </p:spPr>
        <p:txBody>
          <a:bodyPr lIns="0" rIns="0" anchor="ctr">
            <a:normAutofit/>
          </a:bodyPr>
          <a:lstStyle>
            <a:lvl1pPr marL="0" indent="0" algn="l">
              <a:lnSpc>
                <a:spcPct val="110000"/>
              </a:lnSpc>
              <a:buNone/>
              <a:defRPr sz="2000" b="1" i="0">
                <a:solidFill>
                  <a:schemeClr val="tx2"/>
                </a:solidFill>
                <a:latin typeface="HK Grotesk SemiBo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5722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2545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 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80812-D683-203F-A207-37C8554072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Cliquez</a:t>
            </a:r>
            <a:r>
              <a:rPr lang="en-US" dirty="0"/>
              <a:t> pour changer le </a:t>
            </a:r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1DAC4-B2A1-5F01-3D7E-200EE5793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3998E-419E-5A91-1E2E-62A6D40B4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D1B8059-8223-EC47-AE0F-F4D719FC03AE}" type="datetime3">
              <a:rPr lang="en-CA" smtClean="0"/>
              <a:pPr/>
              <a:t>12 April 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44B42-E18B-97A0-574C-0F4E7C6F8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E3588A-FBDE-134C-A86A-352CF7787312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C5E5718-F54A-F0AD-E706-5945207C3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19200" y="6386400"/>
            <a:ext cx="153468" cy="1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134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 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147F3-105E-894D-DB06-C92E95EC15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lIns="0"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Cliquez</a:t>
            </a:r>
            <a:r>
              <a:rPr lang="en-US" dirty="0"/>
              <a:t> pour changer le </a:t>
            </a:r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4686D2-7A63-8553-634F-0DFCD018A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B1DE62-648A-184B-978D-A63E8951155B}" type="datetime3">
              <a:rPr lang="en-CA" smtClean="0"/>
              <a:pPr/>
              <a:t>12 April 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04E306-A1DB-B134-2AD8-5F378890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E3588A-FBDE-134C-A86A-352CF7787312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9EAE91D-74D6-02F9-3205-AD26A29853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19200" y="6386400"/>
            <a:ext cx="153468" cy="1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733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2CBFB-FFA2-0E5D-E136-42A266A2EF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Cliquez</a:t>
            </a:r>
            <a:r>
              <a:rPr lang="en-US" dirty="0"/>
              <a:t> pour changer le </a:t>
            </a:r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4E46F-674D-C1C1-452B-7CEA609C03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9999" y="1303200"/>
            <a:ext cx="5659801" cy="4916834"/>
          </a:xfrm>
        </p:spPr>
        <p:txBody>
          <a:bodyPr lIns="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100">
                <a:solidFill>
                  <a:schemeClr val="bg1"/>
                </a:solidFill>
              </a:defRPr>
            </a:lvl4pPr>
            <a:lvl5pPr marL="1828800" indent="0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D27D8A-33EA-A41C-1522-28DF90D8F7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03200"/>
            <a:ext cx="5659798" cy="4916834"/>
          </a:xfrm>
        </p:spPr>
        <p:txBody>
          <a:bodyPr lIns="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100">
                <a:solidFill>
                  <a:schemeClr val="bg1"/>
                </a:solidFill>
              </a:defRPr>
            </a:lvl4pPr>
            <a:lvl5pPr marL="1828800" indent="0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56BDC9-30F4-70C5-13DB-38D684985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BAD2533-AB3B-AB4E-AAF4-DAE2228C5CC4}" type="datetime3">
              <a:rPr lang="en-CA" smtClean="0"/>
              <a:pPr/>
              <a:t>12 April 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77285-B447-76A7-3E12-9C27E7FD3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E3588A-FBDE-134C-A86A-352CF7787312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D667352-564E-7B02-9606-2771E30A85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19200" y="6386400"/>
            <a:ext cx="153468" cy="1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890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 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14743-A1FD-3C02-9E1D-49E8D6D59C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360000"/>
            <a:ext cx="11471999" cy="740073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Cliquez</a:t>
            </a:r>
            <a:r>
              <a:rPr lang="en-US" dirty="0"/>
              <a:t> pour changer le </a:t>
            </a:r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364886-546B-2644-1323-DE1AB48731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9999" y="1303201"/>
            <a:ext cx="5659795" cy="540000"/>
          </a:xfrm>
        </p:spPr>
        <p:txBody>
          <a:bodyPr l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2400" b="1" i="0">
                <a:solidFill>
                  <a:schemeClr val="bg1"/>
                </a:solidFill>
                <a:latin typeface="HK Grotesk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/>
              <a:t>Cliquez</a:t>
            </a:r>
            <a:r>
              <a:rPr lang="en-US" dirty="0"/>
              <a:t> pour changer le sous-</a:t>
            </a:r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D23364-F226-9765-A799-7702A340C8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9998" y="1965074"/>
            <a:ext cx="5659797" cy="4254960"/>
          </a:xfrm>
        </p:spPr>
        <p:txBody>
          <a:bodyPr lIns="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100">
                <a:solidFill>
                  <a:schemeClr val="bg1"/>
                </a:solidFill>
              </a:defRPr>
            </a:lvl4pPr>
            <a:lvl5pPr marL="1828800" indent="0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B59C45-4B07-9614-DF5B-AD325579023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303201"/>
            <a:ext cx="5659798" cy="540000"/>
          </a:xfrm>
        </p:spPr>
        <p:txBody>
          <a:bodyPr l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2400" b="1" i="0">
                <a:solidFill>
                  <a:schemeClr val="bg1"/>
                </a:solidFill>
                <a:latin typeface="HK Grotesk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/>
              <a:t>Cliquez</a:t>
            </a:r>
            <a:r>
              <a:rPr lang="en-US" dirty="0"/>
              <a:t> pour changer le sous-</a:t>
            </a:r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9F26CE-BB51-92DF-84AD-11759A779C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1965073"/>
            <a:ext cx="5659797" cy="4254960"/>
          </a:xfrm>
        </p:spPr>
        <p:txBody>
          <a:bodyPr lIns="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100">
                <a:solidFill>
                  <a:schemeClr val="bg1"/>
                </a:solidFill>
              </a:defRPr>
            </a:lvl4pPr>
            <a:lvl5pPr marL="1828800" indent="0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EF8EBF-0258-88BE-5602-E9D0E28B2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C290EB7-6264-394E-85AB-3CF894D52150}" type="datetime3">
              <a:rPr lang="en-CA" smtClean="0"/>
              <a:pPr/>
              <a:t>12 April 2024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1A5A6B-E106-4BDB-0DC8-C238F054B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E3588A-FBDE-134C-A86A-352CF7787312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5FC09DB-D22B-2919-0DE3-87AA77F7FC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19200" y="6386400"/>
            <a:ext cx="153468" cy="1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424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Texte 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6">
            <a:extLst>
              <a:ext uri="{FF2B5EF4-FFF2-40B4-BE49-F238E27FC236}">
                <a16:creationId xmlns:a16="http://schemas.microsoft.com/office/drawing/2014/main" id="{7479466D-363D-0CC0-EB46-59153BAC9D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67195" y="368480"/>
            <a:ext cx="1792002" cy="359487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800" b="1" i="0">
                <a:solidFill>
                  <a:schemeClr val="bg1"/>
                </a:solidFill>
                <a:latin typeface="HK Grotesk ExtraBold" pitchFamily="2" charset="77"/>
              </a:defRPr>
            </a:lvl1pPr>
            <a:lvl2pPr marL="457200" indent="0">
              <a:buNone/>
              <a:defRPr sz="800" b="1" i="0">
                <a:latin typeface="HK Grotesk ExtraBold" pitchFamily="2" charset="77"/>
              </a:defRPr>
            </a:lvl2pPr>
            <a:lvl3pPr marL="914400" indent="0">
              <a:buNone/>
              <a:defRPr sz="700" b="1" i="0">
                <a:latin typeface="HK Grotesk ExtraBold" pitchFamily="2" charset="77"/>
              </a:defRPr>
            </a:lvl3pPr>
            <a:lvl4pPr marL="1371600" indent="0">
              <a:buNone/>
              <a:defRPr sz="600" b="1" i="0">
                <a:latin typeface="HK Grotesk ExtraBold" pitchFamily="2" charset="77"/>
              </a:defRPr>
            </a:lvl4pPr>
            <a:lvl5pPr marL="1828800" indent="0">
              <a:buNone/>
              <a:defRPr sz="600" b="1" i="0">
                <a:latin typeface="HK Grotesk ExtraBold" pitchFamily="2" charset="77"/>
              </a:defRPr>
            </a:lvl5pPr>
          </a:lstStyle>
          <a:p>
            <a:pPr lvl="0"/>
            <a:r>
              <a:rPr lang="en-US" dirty="0"/>
              <a:t>TITRE DE SECTION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87D5C-6D3D-BEAC-CD10-0FEA776B711C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772022" y="1303200"/>
            <a:ext cx="5979978" cy="4260692"/>
          </a:xfrm>
        </p:spPr>
        <p:txBody>
          <a:bodyPr lIns="0" rIns="0" anchor="t">
            <a:normAutofit/>
          </a:bodyPr>
          <a:lstStyle>
            <a:lvl1pPr marL="0" indent="0" algn="l">
              <a:lnSpc>
                <a:spcPct val="110000"/>
              </a:lnSpc>
              <a:buNone/>
              <a:defRPr sz="2500" b="0" i="0">
                <a:solidFill>
                  <a:schemeClr val="bg1"/>
                </a:solidFill>
                <a:latin typeface="HK Grotesk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Cliquez</a:t>
            </a:r>
            <a:r>
              <a:rPr lang="en-US" dirty="0"/>
              <a:t> pour </a:t>
            </a:r>
            <a:r>
              <a:rPr lang="en-US" dirty="0" err="1"/>
              <a:t>entrer</a:t>
            </a:r>
            <a:r>
              <a:rPr lang="en-US" dirty="0"/>
              <a:t> le </a:t>
            </a:r>
            <a:r>
              <a:rPr lang="en-US" dirty="0" err="1"/>
              <a:t>texte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27F44D8-6E23-427F-AA10-44F2C9AC65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4968000"/>
            <a:ext cx="1440000" cy="232230"/>
          </a:xfrm>
        </p:spPr>
        <p:txBody>
          <a:bodyPr lIns="0" rIns="0" bIns="0" anchor="b"/>
          <a:lstStyle>
            <a:lvl1pPr>
              <a:defRPr sz="700" b="1" i="0">
                <a:solidFill>
                  <a:schemeClr val="bg1"/>
                </a:solidFill>
                <a:latin typeface="HK Grotesk ExtraBold" pitchFamily="2" charset="77"/>
              </a:defRPr>
            </a:lvl1pPr>
          </a:lstStyle>
          <a:p>
            <a:r>
              <a:rPr lang="en-US" dirty="0"/>
              <a:t>TITRE DE LA NOTE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277DA53-5AD4-2493-6C30-A2E1848C5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1" y="5254170"/>
            <a:ext cx="1439999" cy="965863"/>
          </a:xfrm>
        </p:spPr>
        <p:txBody>
          <a:bodyPr lIns="0" rIns="0" anchor="t">
            <a:normAutofit/>
          </a:bodyPr>
          <a:lstStyle>
            <a:lvl1pPr marL="0" indent="0" algn="l">
              <a:lnSpc>
                <a:spcPct val="120000"/>
              </a:lnSpc>
              <a:buNone/>
              <a:defRPr sz="700" b="0" i="0">
                <a:solidFill>
                  <a:schemeClr val="bg1"/>
                </a:solidFill>
                <a:latin typeface="HK Grotesk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7961238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des anotations et logo 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4716E-E2D9-153C-289F-328C944F8B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303270"/>
            <a:ext cx="1440000" cy="754198"/>
          </a:xfrm>
        </p:spPr>
        <p:txBody>
          <a:bodyPr lIns="0" rIns="0" anchor="t"/>
          <a:lstStyle>
            <a:lvl1pPr>
              <a:lnSpc>
                <a:spcPct val="100000"/>
              </a:lnSpc>
              <a:defRPr sz="800" b="1" i="0">
                <a:solidFill>
                  <a:schemeClr val="bg1"/>
                </a:solidFill>
                <a:latin typeface="HK Grotesk ExtraBold" pitchFamily="2" charset="77"/>
              </a:defRPr>
            </a:lvl1pPr>
          </a:lstStyle>
          <a:p>
            <a:r>
              <a:rPr lang="en-US" dirty="0"/>
              <a:t>TITRE DE PARAGRAPHE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A69E7-24E5-9780-0CDD-F360A1B1D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2025" y="1303200"/>
            <a:ext cx="6699973" cy="4916833"/>
          </a:xfrm>
        </p:spPr>
        <p:txBody>
          <a:bodyPr lIns="0" rIns="0" anchor="t"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HK Grotesk" pitchFamily="2" charset="77"/>
              </a:defRPr>
            </a:lvl1pPr>
            <a:lvl2pPr marL="457200" indent="0">
              <a:buNone/>
              <a:defRPr sz="1200" b="0" i="0">
                <a:solidFill>
                  <a:schemeClr val="bg1"/>
                </a:solidFill>
                <a:latin typeface="HK Grotesk" pitchFamily="2" charset="77"/>
              </a:defRPr>
            </a:lvl2pPr>
            <a:lvl3pPr marL="914400" indent="0">
              <a:buNone/>
              <a:defRPr sz="1100" b="0" i="0">
                <a:solidFill>
                  <a:schemeClr val="bg1"/>
                </a:solidFill>
                <a:latin typeface="HK Grotesk" pitchFamily="2" charset="77"/>
              </a:defRPr>
            </a:lvl3pPr>
            <a:lvl4pPr marL="1371600" indent="0">
              <a:buNone/>
              <a:defRPr sz="1050" b="0" i="0">
                <a:solidFill>
                  <a:schemeClr val="bg1"/>
                </a:solidFill>
                <a:latin typeface="HK Grotesk" pitchFamily="2" charset="77"/>
              </a:defRPr>
            </a:lvl4pPr>
            <a:lvl5pPr marL="1828800" indent="0">
              <a:buNone/>
              <a:defRPr sz="1050" b="0" i="0">
                <a:solidFill>
                  <a:schemeClr val="bg1"/>
                </a:solidFill>
                <a:latin typeface="HK Grotesk" pitchFamily="2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8890A9-1170-A873-0046-AE5E32321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67195" y="1303200"/>
            <a:ext cx="1792005" cy="4916834"/>
          </a:xfrm>
        </p:spPr>
        <p:txBody>
          <a:bodyPr lIns="0" r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800" b="0" i="0">
                <a:solidFill>
                  <a:schemeClr val="bg1"/>
                </a:solidFill>
                <a:latin typeface="HK Grotesk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1D12DF-0142-0920-3DA4-29B924864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rIns="0"/>
          <a:lstStyle>
            <a:lvl1pPr>
              <a:defRPr>
                <a:solidFill>
                  <a:schemeClr val="bg1"/>
                </a:solidFill>
                <a:latin typeface="HK Grotesk" pitchFamily="2" charset="77"/>
              </a:defRPr>
            </a:lvl1pPr>
          </a:lstStyle>
          <a:p>
            <a:fld id="{0A41DCDC-F99F-7544-BA2D-EEB4BFFFB93D}" type="datetime3">
              <a:rPr lang="en-CA" smtClean="0"/>
              <a:pPr/>
              <a:t>12 April 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AFA27-B373-F2F2-DAA2-0BED81FAB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796" y="6345520"/>
            <a:ext cx="3399202" cy="234000"/>
          </a:xfrm>
        </p:spPr>
        <p:txBody>
          <a:bodyPr lIns="0" rIns="0"/>
          <a:lstStyle>
            <a:lvl1pPr>
              <a:defRPr>
                <a:solidFill>
                  <a:schemeClr val="bg1"/>
                </a:solidFill>
                <a:latin typeface="HK Grotesk" pitchFamily="2" charset="77"/>
              </a:defRPr>
            </a:lvl1pPr>
          </a:lstStyle>
          <a:p>
            <a:fld id="{BAE3588A-FBDE-134C-A86A-352CF7787312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4203239-4B0A-A78F-D52E-AB76D5EA5B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67195" y="368480"/>
            <a:ext cx="1792002" cy="359487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800" b="1" i="0">
                <a:solidFill>
                  <a:schemeClr val="bg1"/>
                </a:solidFill>
                <a:latin typeface="HK Grotesk ExtraBold" pitchFamily="2" charset="77"/>
              </a:defRPr>
            </a:lvl1pPr>
            <a:lvl2pPr marL="457200" indent="0">
              <a:buNone/>
              <a:defRPr sz="800" b="1" i="0">
                <a:latin typeface="HK Grotesk ExtraBold" pitchFamily="2" charset="77"/>
              </a:defRPr>
            </a:lvl2pPr>
            <a:lvl3pPr marL="914400" indent="0">
              <a:buNone/>
              <a:defRPr sz="700" b="1" i="0">
                <a:latin typeface="HK Grotesk ExtraBold" pitchFamily="2" charset="77"/>
              </a:defRPr>
            </a:lvl3pPr>
            <a:lvl4pPr marL="1371600" indent="0">
              <a:buNone/>
              <a:defRPr sz="600" b="1" i="0">
                <a:latin typeface="HK Grotesk ExtraBold" pitchFamily="2" charset="77"/>
              </a:defRPr>
            </a:lvl4pPr>
            <a:lvl5pPr marL="1828800" indent="0">
              <a:buNone/>
              <a:defRPr sz="600" b="1" i="0">
                <a:latin typeface="HK Grotesk ExtraBold" pitchFamily="2" charset="77"/>
              </a:defRPr>
            </a:lvl5pPr>
          </a:lstStyle>
          <a:p>
            <a:pPr lvl="0"/>
            <a:r>
              <a:rPr lang="en-US" dirty="0"/>
              <a:t>TITRE DE SECTION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4AE7CE9-1095-2188-C7E8-B8B15666BD0E}"/>
              </a:ext>
            </a:extLst>
          </p:cNvPr>
          <p:cNvCxnSpPr>
            <a:cxnSpLocks/>
          </p:cNvCxnSpPr>
          <p:nvPr userDrawn="1"/>
        </p:nvCxnSpPr>
        <p:spPr>
          <a:xfrm>
            <a:off x="4084320" y="712800"/>
            <a:ext cx="0" cy="550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144783C-7C5D-BF35-FF8A-94A8403D6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3600" y="360000"/>
            <a:ext cx="1701001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1967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des anotations sans logo 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4716E-E2D9-153C-289F-328C944F8B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303270"/>
            <a:ext cx="1440000" cy="754198"/>
          </a:xfrm>
        </p:spPr>
        <p:txBody>
          <a:bodyPr lIns="0" rIns="0" anchor="t"/>
          <a:lstStyle>
            <a:lvl1pPr>
              <a:lnSpc>
                <a:spcPct val="100000"/>
              </a:lnSpc>
              <a:defRPr sz="800" b="1" i="0">
                <a:solidFill>
                  <a:schemeClr val="bg1"/>
                </a:solidFill>
                <a:latin typeface="HK Grotesk ExtraBold" pitchFamily="2" charset="77"/>
              </a:defRPr>
            </a:lvl1pPr>
          </a:lstStyle>
          <a:p>
            <a:r>
              <a:rPr lang="en-US" dirty="0"/>
              <a:t>TITRE DE PARAGRAPHE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A69E7-24E5-9780-0CDD-F360A1B1D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2026" y="1303200"/>
            <a:ext cx="6699974" cy="4916833"/>
          </a:xfrm>
        </p:spPr>
        <p:txBody>
          <a:bodyPr lIns="0" rIns="0" anchor="t"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HK Grotesk" pitchFamily="2" charset="77"/>
              </a:defRPr>
            </a:lvl1pPr>
            <a:lvl2pPr marL="457200" indent="0">
              <a:buNone/>
              <a:defRPr sz="1200" b="0" i="0">
                <a:solidFill>
                  <a:schemeClr val="bg1"/>
                </a:solidFill>
                <a:latin typeface="HK Grotesk" pitchFamily="2" charset="77"/>
              </a:defRPr>
            </a:lvl2pPr>
            <a:lvl3pPr marL="914400" indent="0">
              <a:buNone/>
              <a:defRPr sz="1100" b="0" i="0">
                <a:solidFill>
                  <a:schemeClr val="bg1"/>
                </a:solidFill>
                <a:latin typeface="HK Grotesk" pitchFamily="2" charset="77"/>
              </a:defRPr>
            </a:lvl3pPr>
            <a:lvl4pPr marL="1371600" indent="0">
              <a:buNone/>
              <a:defRPr sz="1050" b="0" i="0">
                <a:solidFill>
                  <a:schemeClr val="bg1"/>
                </a:solidFill>
                <a:latin typeface="HK Grotesk" pitchFamily="2" charset="77"/>
              </a:defRPr>
            </a:lvl4pPr>
            <a:lvl5pPr marL="1828800" indent="0">
              <a:buNone/>
              <a:defRPr sz="1050" b="0" i="0">
                <a:solidFill>
                  <a:schemeClr val="bg1"/>
                </a:solidFill>
                <a:latin typeface="HK Grotesk" pitchFamily="2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8890A9-1170-A873-0046-AE5E32321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67195" y="1303200"/>
            <a:ext cx="1792005" cy="4916834"/>
          </a:xfrm>
        </p:spPr>
        <p:txBody>
          <a:bodyPr lIns="0" r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800" b="0" i="0">
                <a:solidFill>
                  <a:schemeClr val="bg1"/>
                </a:solidFill>
                <a:latin typeface="HK Grotesk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1D12DF-0142-0920-3DA4-29B924864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rIns="0"/>
          <a:lstStyle>
            <a:lvl1pPr>
              <a:defRPr>
                <a:solidFill>
                  <a:schemeClr val="bg1"/>
                </a:solidFill>
                <a:latin typeface="HK Grotesk" pitchFamily="2" charset="77"/>
              </a:defRPr>
            </a:lvl1pPr>
          </a:lstStyle>
          <a:p>
            <a:fld id="{0A41DCDC-F99F-7544-BA2D-EEB4BFFFB93D}" type="datetime3">
              <a:rPr lang="en-CA" smtClean="0"/>
              <a:pPr/>
              <a:t>12 April 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AFA27-B373-F2F2-DAA2-0BED81FAB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798" y="6345520"/>
            <a:ext cx="3399202" cy="234000"/>
          </a:xfrm>
        </p:spPr>
        <p:txBody>
          <a:bodyPr lIns="0" rIns="0"/>
          <a:lstStyle>
            <a:lvl1pPr>
              <a:defRPr>
                <a:solidFill>
                  <a:schemeClr val="bg1"/>
                </a:solidFill>
                <a:latin typeface="HK Grotesk" pitchFamily="2" charset="77"/>
              </a:defRPr>
            </a:lvl1pPr>
          </a:lstStyle>
          <a:p>
            <a:fld id="{BAE3588A-FBDE-134C-A86A-352CF7787312}" type="slidenum">
              <a:rPr lang="en-US" smtClean="0"/>
              <a:pPr/>
              <a:t>‹N°›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4EC69-E4ED-9CBA-EABF-6158FD0D4BC2}"/>
              </a:ext>
            </a:extLst>
          </p:cNvPr>
          <p:cNvCxnSpPr>
            <a:cxnSpLocks/>
          </p:cNvCxnSpPr>
          <p:nvPr userDrawn="1"/>
        </p:nvCxnSpPr>
        <p:spPr>
          <a:xfrm>
            <a:off x="4084320" y="712800"/>
            <a:ext cx="0" cy="550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4203239-4B0A-A78F-D52E-AB76D5EA5B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67195" y="368480"/>
            <a:ext cx="1792002" cy="359487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800" b="1" i="0">
                <a:solidFill>
                  <a:schemeClr val="bg1"/>
                </a:solidFill>
                <a:latin typeface="HK Grotesk ExtraBold" pitchFamily="2" charset="77"/>
              </a:defRPr>
            </a:lvl1pPr>
            <a:lvl2pPr marL="457200" indent="0">
              <a:buNone/>
              <a:defRPr sz="800" b="1" i="0">
                <a:latin typeface="HK Grotesk ExtraBold" pitchFamily="2" charset="77"/>
              </a:defRPr>
            </a:lvl2pPr>
            <a:lvl3pPr marL="914400" indent="0">
              <a:buNone/>
              <a:defRPr sz="700" b="1" i="0">
                <a:latin typeface="HK Grotesk ExtraBold" pitchFamily="2" charset="77"/>
              </a:defRPr>
            </a:lvl3pPr>
            <a:lvl4pPr marL="1371600" indent="0">
              <a:buNone/>
              <a:defRPr sz="600" b="1" i="0">
                <a:latin typeface="HK Grotesk ExtraBold" pitchFamily="2" charset="77"/>
              </a:defRPr>
            </a:lvl4pPr>
            <a:lvl5pPr marL="1828800" indent="0">
              <a:buNone/>
              <a:defRPr sz="600" b="1" i="0">
                <a:latin typeface="HK Grotesk ExtraBold" pitchFamily="2" charset="77"/>
              </a:defRPr>
            </a:lvl5pPr>
          </a:lstStyle>
          <a:p>
            <a:pPr lvl="0"/>
            <a:r>
              <a:rPr lang="en-US" dirty="0"/>
              <a:t>TITRE DE SECTION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97C2BAEF-7FA3-EF16-B0F7-7411120F37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72025" y="370733"/>
            <a:ext cx="1792002" cy="359487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800" b="1" i="0">
                <a:solidFill>
                  <a:schemeClr val="bg1"/>
                </a:solidFill>
                <a:latin typeface="HK Grotesk ExtraBold" pitchFamily="2" charset="77"/>
              </a:defRPr>
            </a:lvl1pPr>
            <a:lvl2pPr marL="457200" indent="0">
              <a:buNone/>
              <a:defRPr sz="800" b="1" i="0">
                <a:latin typeface="HK Grotesk ExtraBold" pitchFamily="2" charset="77"/>
              </a:defRPr>
            </a:lvl2pPr>
            <a:lvl3pPr marL="914400" indent="0">
              <a:buNone/>
              <a:defRPr sz="700" b="1" i="0">
                <a:latin typeface="HK Grotesk ExtraBold" pitchFamily="2" charset="77"/>
              </a:defRPr>
            </a:lvl3pPr>
            <a:lvl4pPr marL="1371600" indent="0">
              <a:buNone/>
              <a:defRPr sz="600" b="1" i="0">
                <a:latin typeface="HK Grotesk ExtraBold" pitchFamily="2" charset="77"/>
              </a:defRPr>
            </a:lvl4pPr>
            <a:lvl5pPr marL="1828800" indent="0">
              <a:buNone/>
              <a:defRPr sz="600" b="1" i="0">
                <a:latin typeface="HK Grotesk ExtraBold" pitchFamily="2" charset="77"/>
              </a:defRPr>
            </a:lvl5pPr>
          </a:lstStyle>
          <a:p>
            <a:pPr lvl="0"/>
            <a:r>
              <a:rPr lang="en-US" dirty="0"/>
              <a:t>DÉTAILS</a:t>
            </a:r>
          </a:p>
        </p:txBody>
      </p:sp>
    </p:spTree>
    <p:extLst>
      <p:ext uri="{BB962C8B-B14F-4D97-AF65-F5344CB8AC3E}">
        <p14:creationId xmlns:p14="http://schemas.microsoft.com/office/powerpoint/2010/main" val="44056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présentation 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E0FFABA9-036B-CF0A-AE15-7630F1367A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61981" y="4417200"/>
            <a:ext cx="12715389" cy="26996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3C04F9-1E48-A8A6-0B75-8044CDDDBB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1303892"/>
            <a:ext cx="11471998" cy="2115481"/>
          </a:xfrm>
        </p:spPr>
        <p:txBody>
          <a:bodyPr lIns="0" anchor="b">
            <a:noAutofit/>
          </a:bodyPr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HK Grotesk Wide ExtraBold" pitchFamily="2" charset="77"/>
              </a:defRPr>
            </a:lvl1pPr>
          </a:lstStyle>
          <a:p>
            <a:r>
              <a:rPr lang="en-US" dirty="0"/>
              <a:t>TITRE DE LA PRÉSENTATION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A65F8-7389-1BE9-6597-911D9984B3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9999" y="360000"/>
            <a:ext cx="3399201" cy="234000"/>
          </a:xfrm>
        </p:spPr>
        <p:txBody>
          <a:bodyPr lIns="0"/>
          <a:lstStyle>
            <a:lvl1pPr>
              <a:defRPr sz="900" b="1" i="0">
                <a:solidFill>
                  <a:schemeClr val="bg1"/>
                </a:solidFill>
                <a:latin typeface="HK Grotesk ExtraBold" pitchFamily="2" charset="77"/>
              </a:defRPr>
            </a:lvl1pPr>
          </a:lstStyle>
          <a:p>
            <a:fld id="{695F1BCA-AF74-FA4C-93D5-A249440DBF30}" type="datetime3">
              <a:rPr lang="en-CA" smtClean="0"/>
              <a:pPr/>
              <a:t>12 April 2024</a:t>
            </a:fld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E27C9287-644C-FBEE-10B7-405998A4E0F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9999" y="3438628"/>
            <a:ext cx="5659795" cy="540000"/>
          </a:xfrm>
        </p:spPr>
        <p:txBody>
          <a:bodyPr l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bg1"/>
                </a:solidFill>
                <a:latin typeface="HK Grotesk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/>
              <a:t>Cliquez</a:t>
            </a:r>
            <a:r>
              <a:rPr lang="en-US" dirty="0"/>
              <a:t> pour changer le sous-</a:t>
            </a:r>
            <a:r>
              <a:rPr lang="en-US" dirty="0" err="1"/>
              <a:t>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61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vec des anotations et logo 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8890A9-1170-A873-0046-AE5E32321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67195" y="1303200"/>
            <a:ext cx="1792005" cy="4916834"/>
          </a:xfrm>
        </p:spPr>
        <p:txBody>
          <a:bodyPr lIns="0" r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800" b="0" i="0">
                <a:solidFill>
                  <a:schemeClr val="bg1"/>
                </a:solidFill>
                <a:latin typeface="HK Grotesk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1D12DF-0142-0920-3DA4-29B924864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rIns="0"/>
          <a:lstStyle>
            <a:lvl1pPr>
              <a:defRPr>
                <a:solidFill>
                  <a:schemeClr val="bg1"/>
                </a:solidFill>
                <a:latin typeface="HK Grotesk" pitchFamily="2" charset="77"/>
              </a:defRPr>
            </a:lvl1pPr>
          </a:lstStyle>
          <a:p>
            <a:fld id="{F947DD54-FA58-CB40-A951-2E41504542A0}" type="datetime3">
              <a:rPr lang="en-CA" smtClean="0"/>
              <a:pPr/>
              <a:t>12 April 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AFA27-B373-F2F2-DAA2-0BED81FAB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798" y="6345520"/>
            <a:ext cx="3399202" cy="234000"/>
          </a:xfrm>
        </p:spPr>
        <p:txBody>
          <a:bodyPr lIns="0" rIns="0"/>
          <a:lstStyle>
            <a:lvl1pPr>
              <a:defRPr>
                <a:solidFill>
                  <a:schemeClr val="bg1"/>
                </a:solidFill>
                <a:latin typeface="HK Grotesk" pitchFamily="2" charset="77"/>
              </a:defRPr>
            </a:lvl1pPr>
          </a:lstStyle>
          <a:p>
            <a:fld id="{BAE3588A-FBDE-134C-A86A-352CF7787312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1B8F4A4-7B05-3AFE-1CF8-4B36B5CF942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72026" y="1303200"/>
            <a:ext cx="6699974" cy="4916833"/>
          </a:xfrm>
        </p:spPr>
        <p:txBody>
          <a:bodyPr lIns="0" rIns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HK Grotesk Light" pitchFamily="2" charset="77"/>
              </a:defRPr>
            </a:lvl1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0C2CFA7-F89F-7A23-C157-ECAD8CCD2B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303270"/>
            <a:ext cx="1440000" cy="754198"/>
          </a:xfrm>
        </p:spPr>
        <p:txBody>
          <a:bodyPr lIns="0" rIns="0" anchor="t"/>
          <a:lstStyle>
            <a:lvl1pPr>
              <a:lnSpc>
                <a:spcPct val="100000"/>
              </a:lnSpc>
              <a:defRPr sz="800" b="1" i="0">
                <a:solidFill>
                  <a:schemeClr val="bg1"/>
                </a:solidFill>
                <a:latin typeface="HK Grotesk ExtraBold" pitchFamily="2" charset="77"/>
              </a:defRPr>
            </a:lvl1pPr>
          </a:lstStyle>
          <a:p>
            <a:r>
              <a:rPr lang="en-US" dirty="0"/>
              <a:t>TITRE DE PARAGRAPHE</a:t>
            </a:r>
          </a:p>
        </p:txBody>
      </p:sp>
      <p:sp>
        <p:nvSpPr>
          <p:cNvPr id="11" name="Text Placeholder 26">
            <a:extLst>
              <a:ext uri="{FF2B5EF4-FFF2-40B4-BE49-F238E27FC236}">
                <a16:creationId xmlns:a16="http://schemas.microsoft.com/office/drawing/2014/main" id="{6A5913C6-1466-A6C9-EE9E-E2BCD31291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67195" y="368480"/>
            <a:ext cx="1792002" cy="359487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800" b="1" i="0">
                <a:solidFill>
                  <a:schemeClr val="bg1"/>
                </a:solidFill>
                <a:latin typeface="HK Grotesk ExtraBold" pitchFamily="2" charset="77"/>
              </a:defRPr>
            </a:lvl1pPr>
            <a:lvl2pPr marL="457200" indent="0">
              <a:buNone/>
              <a:defRPr sz="800" b="1" i="0">
                <a:latin typeface="HK Grotesk ExtraBold" pitchFamily="2" charset="77"/>
              </a:defRPr>
            </a:lvl2pPr>
            <a:lvl3pPr marL="914400" indent="0">
              <a:buNone/>
              <a:defRPr sz="700" b="1" i="0">
                <a:latin typeface="HK Grotesk ExtraBold" pitchFamily="2" charset="77"/>
              </a:defRPr>
            </a:lvl3pPr>
            <a:lvl4pPr marL="1371600" indent="0">
              <a:buNone/>
              <a:defRPr sz="600" b="1" i="0">
                <a:latin typeface="HK Grotesk ExtraBold" pitchFamily="2" charset="77"/>
              </a:defRPr>
            </a:lvl4pPr>
            <a:lvl5pPr marL="1828800" indent="0">
              <a:buNone/>
              <a:defRPr sz="600" b="1" i="0">
                <a:latin typeface="HK Grotesk ExtraBold" pitchFamily="2" charset="77"/>
              </a:defRPr>
            </a:lvl5pPr>
          </a:lstStyle>
          <a:p>
            <a:pPr lvl="0"/>
            <a:r>
              <a:rPr lang="en-US" dirty="0"/>
              <a:t>TITRE DE SECTION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F51A25-479C-8A42-00E1-097D704F4A1C}"/>
              </a:ext>
            </a:extLst>
          </p:cNvPr>
          <p:cNvCxnSpPr>
            <a:cxnSpLocks/>
          </p:cNvCxnSpPr>
          <p:nvPr userDrawn="1"/>
        </p:nvCxnSpPr>
        <p:spPr>
          <a:xfrm>
            <a:off x="4084320" y="712800"/>
            <a:ext cx="0" cy="550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3D0FBAB-A774-B598-8223-7E443504B9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3600" y="360000"/>
            <a:ext cx="1701001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4433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vec des anotations sans logo 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8890A9-1170-A873-0046-AE5E32321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67195" y="1303200"/>
            <a:ext cx="1792005" cy="4916834"/>
          </a:xfrm>
        </p:spPr>
        <p:txBody>
          <a:bodyPr lIns="0" rIns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800" b="0" i="0">
                <a:solidFill>
                  <a:schemeClr val="bg1"/>
                </a:solidFill>
                <a:latin typeface="HK Grotesk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1D12DF-0142-0920-3DA4-29B924864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rIns="0"/>
          <a:lstStyle>
            <a:lvl1pPr>
              <a:defRPr>
                <a:solidFill>
                  <a:schemeClr val="bg1"/>
                </a:solidFill>
                <a:latin typeface="HK Grotesk" pitchFamily="2" charset="77"/>
              </a:defRPr>
            </a:lvl1pPr>
          </a:lstStyle>
          <a:p>
            <a:fld id="{F947DD54-FA58-CB40-A951-2E41504542A0}" type="datetime3">
              <a:rPr lang="en-CA" smtClean="0"/>
              <a:pPr/>
              <a:t>12 April 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AFA27-B373-F2F2-DAA2-0BED81FAB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798" y="6345520"/>
            <a:ext cx="3399202" cy="234000"/>
          </a:xfrm>
        </p:spPr>
        <p:txBody>
          <a:bodyPr lIns="0" rIns="0"/>
          <a:lstStyle>
            <a:lvl1pPr>
              <a:defRPr>
                <a:solidFill>
                  <a:schemeClr val="bg1"/>
                </a:solidFill>
                <a:latin typeface="HK Grotesk" pitchFamily="2" charset="77"/>
              </a:defRPr>
            </a:lvl1pPr>
          </a:lstStyle>
          <a:p>
            <a:fld id="{BAE3588A-FBDE-134C-A86A-352CF7787312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1B8F4A4-7B05-3AFE-1CF8-4B36B5CF942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72026" y="1303200"/>
            <a:ext cx="6699974" cy="4916833"/>
          </a:xfrm>
        </p:spPr>
        <p:txBody>
          <a:bodyPr lIns="0" rIns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HK Grotesk Light" pitchFamily="2" charset="77"/>
              </a:defRPr>
            </a:lvl1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0C2CFA7-F89F-7A23-C157-ECAD8CCD2B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303270"/>
            <a:ext cx="1440000" cy="754198"/>
          </a:xfrm>
        </p:spPr>
        <p:txBody>
          <a:bodyPr lIns="0" rIns="0" anchor="t"/>
          <a:lstStyle>
            <a:lvl1pPr>
              <a:defRPr sz="800" b="1" i="0">
                <a:solidFill>
                  <a:schemeClr val="bg1"/>
                </a:solidFill>
                <a:latin typeface="HK Grotesk ExtraBold" pitchFamily="2" charset="77"/>
              </a:defRPr>
            </a:lvl1pPr>
          </a:lstStyle>
          <a:p>
            <a:r>
              <a:rPr lang="en-US" dirty="0"/>
              <a:t>TITRE DE PARAGRAPHE</a:t>
            </a:r>
          </a:p>
        </p:txBody>
      </p:sp>
      <p:sp>
        <p:nvSpPr>
          <p:cNvPr id="11" name="Text Placeholder 26">
            <a:extLst>
              <a:ext uri="{FF2B5EF4-FFF2-40B4-BE49-F238E27FC236}">
                <a16:creationId xmlns:a16="http://schemas.microsoft.com/office/drawing/2014/main" id="{6A5913C6-1466-A6C9-EE9E-E2BCD31291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67195" y="368480"/>
            <a:ext cx="1792002" cy="359487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800" b="1" i="0">
                <a:solidFill>
                  <a:schemeClr val="bg1"/>
                </a:solidFill>
                <a:latin typeface="HK Grotesk ExtraBold" pitchFamily="2" charset="77"/>
              </a:defRPr>
            </a:lvl1pPr>
            <a:lvl2pPr marL="457200" indent="0">
              <a:buNone/>
              <a:defRPr sz="800" b="1" i="0">
                <a:latin typeface="HK Grotesk ExtraBold" pitchFamily="2" charset="77"/>
              </a:defRPr>
            </a:lvl2pPr>
            <a:lvl3pPr marL="914400" indent="0">
              <a:buNone/>
              <a:defRPr sz="700" b="1" i="0">
                <a:latin typeface="HK Grotesk ExtraBold" pitchFamily="2" charset="77"/>
              </a:defRPr>
            </a:lvl3pPr>
            <a:lvl4pPr marL="1371600" indent="0">
              <a:buNone/>
              <a:defRPr sz="600" b="1" i="0">
                <a:latin typeface="HK Grotesk ExtraBold" pitchFamily="2" charset="77"/>
              </a:defRPr>
            </a:lvl4pPr>
            <a:lvl5pPr marL="1828800" indent="0">
              <a:buNone/>
              <a:defRPr sz="600" b="1" i="0">
                <a:latin typeface="HK Grotesk ExtraBold" pitchFamily="2" charset="77"/>
              </a:defRPr>
            </a:lvl5pPr>
          </a:lstStyle>
          <a:p>
            <a:pPr lvl="0"/>
            <a:r>
              <a:rPr lang="en-US" dirty="0"/>
              <a:t>TITRE DE SECTION</a:t>
            </a:r>
          </a:p>
        </p:txBody>
      </p:sp>
      <p:sp>
        <p:nvSpPr>
          <p:cNvPr id="12" name="Text Placeholder 26">
            <a:extLst>
              <a:ext uri="{FF2B5EF4-FFF2-40B4-BE49-F238E27FC236}">
                <a16:creationId xmlns:a16="http://schemas.microsoft.com/office/drawing/2014/main" id="{BFE5C20F-5435-BBF7-1B6F-BA74305489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72025" y="370733"/>
            <a:ext cx="1792002" cy="359487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800" b="1" i="0">
                <a:solidFill>
                  <a:schemeClr val="bg1"/>
                </a:solidFill>
                <a:latin typeface="HK Grotesk ExtraBold" pitchFamily="2" charset="77"/>
              </a:defRPr>
            </a:lvl1pPr>
            <a:lvl2pPr marL="457200" indent="0">
              <a:buNone/>
              <a:defRPr sz="800" b="1" i="0">
                <a:latin typeface="HK Grotesk ExtraBold" pitchFamily="2" charset="77"/>
              </a:defRPr>
            </a:lvl2pPr>
            <a:lvl3pPr marL="914400" indent="0">
              <a:buNone/>
              <a:defRPr sz="700" b="1" i="0">
                <a:latin typeface="HK Grotesk ExtraBold" pitchFamily="2" charset="77"/>
              </a:defRPr>
            </a:lvl3pPr>
            <a:lvl4pPr marL="1371600" indent="0">
              <a:buNone/>
              <a:defRPr sz="600" b="1" i="0">
                <a:latin typeface="HK Grotesk ExtraBold" pitchFamily="2" charset="77"/>
              </a:defRPr>
            </a:lvl4pPr>
            <a:lvl5pPr marL="1828800" indent="0">
              <a:buNone/>
              <a:defRPr sz="600" b="1" i="0">
                <a:latin typeface="HK Grotesk ExtraBold" pitchFamily="2" charset="77"/>
              </a:defRPr>
            </a:lvl5pPr>
          </a:lstStyle>
          <a:p>
            <a:pPr lvl="0"/>
            <a:r>
              <a:rPr lang="en-US" dirty="0"/>
              <a:t>DÉTAILS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98F0119-7981-5F75-3FC7-936EFD93A348}"/>
              </a:ext>
            </a:extLst>
          </p:cNvPr>
          <p:cNvCxnSpPr>
            <a:cxnSpLocks/>
          </p:cNvCxnSpPr>
          <p:nvPr userDrawn="1"/>
        </p:nvCxnSpPr>
        <p:spPr>
          <a:xfrm>
            <a:off x="4084320" y="712800"/>
            <a:ext cx="0" cy="550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34877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seul 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2607FA1-70E9-6DF9-0457-4E7835AB28D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979312" y="1944583"/>
            <a:ext cx="6233377" cy="2968834"/>
          </a:xfrm>
        </p:spPr>
        <p:txBody>
          <a:bodyPr lIns="0" rIns="0" anchor="ctr">
            <a:normAutofit/>
          </a:bodyPr>
          <a:lstStyle>
            <a:lvl1pPr marL="0" indent="0" algn="l">
              <a:lnSpc>
                <a:spcPct val="110000"/>
              </a:lnSpc>
              <a:buNone/>
              <a:defRPr sz="2000" b="1" i="0">
                <a:solidFill>
                  <a:schemeClr val="bg1"/>
                </a:solidFill>
                <a:latin typeface="HK Grotesk SemiBo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86861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erci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10778-5443-E66A-50F6-16262D8C4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2582655"/>
            <a:ext cx="5736001" cy="846345"/>
          </a:xfrm>
        </p:spPr>
        <p:txBody>
          <a:bodyPr lIns="0" anchor="t"/>
          <a:lstStyle>
            <a:lvl1pPr>
              <a:lnSpc>
                <a:spcPct val="100000"/>
              </a:lnSpc>
              <a:defRPr sz="4400" b="1" i="0">
                <a:solidFill>
                  <a:schemeClr val="bg1"/>
                </a:solidFill>
                <a:latin typeface="HK Grotesk Wide ExtraBold" pitchFamily="2" charset="77"/>
              </a:defRPr>
            </a:lvl1pPr>
          </a:lstStyle>
          <a:p>
            <a:r>
              <a:rPr lang="en-US" dirty="0"/>
              <a:t>Merci beaucoup 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8643C2-8D7D-5822-49F8-0FF69294197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9996" y="3627000"/>
            <a:ext cx="5736003" cy="427201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Rejoignez-moi</a:t>
            </a:r>
            <a:r>
              <a:rPr lang="en-US" dirty="0"/>
              <a:t> sur LinkedIn®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4FCCC1-8E90-F2DF-DF4C-8048DE1D4C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9996" y="360000"/>
            <a:ext cx="1700998" cy="21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756179-9631-5D30-119A-24646588A1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29800" y="1957454"/>
            <a:ext cx="3028398" cy="294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672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Écran d'atten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FE3EBD-8466-46C8-778B-E7157936DE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6943" y="2652458"/>
            <a:ext cx="798113" cy="77654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A6B6145-EF4D-B1D9-5F03-0B66319A5C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3881" y="4097950"/>
            <a:ext cx="3684238" cy="754198"/>
          </a:xfrm>
        </p:spPr>
        <p:txBody>
          <a:bodyPr lIns="0" rIns="0" anchor="t"/>
          <a:lstStyle>
            <a:lvl1pPr algn="ctr">
              <a:lnSpc>
                <a:spcPct val="100000"/>
              </a:lnSpc>
              <a:defRPr sz="1200" b="1" i="0">
                <a:solidFill>
                  <a:schemeClr val="bg1"/>
                </a:solidFill>
                <a:latin typeface="HK Grotesk ExtraBold" pitchFamily="2" charset="77"/>
              </a:defRPr>
            </a:lvl1pPr>
          </a:lstStyle>
          <a:p>
            <a:r>
              <a:rPr lang="en-US" dirty="0"/>
              <a:t>La presentation </a:t>
            </a:r>
            <a:r>
              <a:rPr lang="en-US" dirty="0" err="1"/>
              <a:t>va</a:t>
            </a:r>
            <a:r>
              <a:rPr lang="en-US" dirty="0"/>
              <a:t> </a:t>
            </a:r>
            <a:r>
              <a:rPr lang="en-US" dirty="0" err="1"/>
              <a:t>bientôt</a:t>
            </a:r>
            <a:r>
              <a:rPr lang="en-US" dirty="0"/>
              <a:t> commencer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125C28-DD25-0FB2-988B-864F6C9225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96398" y="3801128"/>
            <a:ext cx="3399201" cy="234000"/>
          </a:xfrm>
        </p:spPr>
        <p:txBody>
          <a:bodyPr lIns="0"/>
          <a:lstStyle>
            <a:lvl1pPr algn="ctr">
              <a:defRPr sz="900" b="1">
                <a:solidFill>
                  <a:schemeClr val="bg1"/>
                </a:solidFill>
              </a:defRPr>
            </a:lvl1pPr>
          </a:lstStyle>
          <a:p>
            <a:fld id="{B1FF11B7-C923-FE4F-B61D-9CA16A864312}" type="datetime3">
              <a:rPr lang="en-CA" smtClean="0"/>
              <a:pPr/>
              <a:t>12 April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744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présentation B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E0FFABA9-036B-CF0A-AE15-7630F1367A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61981" y="4417200"/>
            <a:ext cx="12715389" cy="26996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3C04F9-1E48-A8A6-0B75-8044CDDDBB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1303892"/>
            <a:ext cx="11471998" cy="2115481"/>
          </a:xfrm>
        </p:spPr>
        <p:txBody>
          <a:bodyPr lIns="0" anchor="b">
            <a:noAutofit/>
          </a:bodyPr>
          <a:lstStyle>
            <a:lvl1pPr algn="l">
              <a:lnSpc>
                <a:spcPct val="100000"/>
              </a:lnSpc>
              <a:defRPr sz="2400" b="1" i="0">
                <a:solidFill>
                  <a:schemeClr val="bg2"/>
                </a:solidFill>
                <a:latin typeface="HK Grotesk Wide ExtraBold" pitchFamily="2" charset="77"/>
              </a:defRPr>
            </a:lvl1pPr>
          </a:lstStyle>
          <a:p>
            <a:r>
              <a:rPr lang="en-US" dirty="0"/>
              <a:t>TITRE DE LA PRÉSENTATION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A65F8-7389-1BE9-6597-911D9984B3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9999" y="360000"/>
            <a:ext cx="3399201" cy="234000"/>
          </a:xfrm>
        </p:spPr>
        <p:txBody>
          <a:bodyPr lIns="0"/>
          <a:lstStyle>
            <a:lvl1pPr>
              <a:defRPr sz="900" b="1" i="0">
                <a:solidFill>
                  <a:schemeClr val="bg2"/>
                </a:solidFill>
                <a:latin typeface="HK Grotesk ExtraBold" pitchFamily="2" charset="77"/>
              </a:defRPr>
            </a:lvl1pPr>
          </a:lstStyle>
          <a:p>
            <a:fld id="{695F1BCA-AF74-FA4C-93D5-A249440DBF30}" type="datetime3">
              <a:rPr lang="en-CA" smtClean="0"/>
              <a:pPr/>
              <a:t>12 April 2024</a:t>
            </a:fld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E27C9287-644C-FBEE-10B7-405998A4E0F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9999" y="3438628"/>
            <a:ext cx="5659795" cy="540000"/>
          </a:xfrm>
        </p:spPr>
        <p:txBody>
          <a:bodyPr l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bg2"/>
                </a:solidFill>
                <a:latin typeface="HK Grotesk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/>
              <a:t>Cliquez</a:t>
            </a:r>
            <a:r>
              <a:rPr lang="en-US" dirty="0"/>
              <a:t> pour changer le sous-</a:t>
            </a:r>
            <a:r>
              <a:rPr lang="en-US" dirty="0" err="1"/>
              <a:t>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909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C04F9-1E48-A8A6-0B75-8044CDDDBB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1303893"/>
            <a:ext cx="11471998" cy="2125107"/>
          </a:xfrm>
        </p:spPr>
        <p:txBody>
          <a:bodyPr lIns="0" anchor="t">
            <a:noAutofit/>
          </a:bodyPr>
          <a:lstStyle>
            <a:lvl1pPr algn="l">
              <a:defRPr sz="7500" b="1" i="0">
                <a:solidFill>
                  <a:schemeClr val="tx2"/>
                </a:solidFill>
                <a:latin typeface="HK Grotesk Wide ExtraBold" pitchFamily="2" charset="77"/>
              </a:defRPr>
            </a:lvl1pPr>
          </a:lstStyle>
          <a:p>
            <a:r>
              <a:rPr lang="en-US" dirty="0"/>
              <a:t>TITRE DE SECTION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A65F8-7389-1BE9-6597-911D9984B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/>
          <a:lstStyle/>
          <a:p>
            <a:fld id="{695F1BCA-AF74-FA4C-93D5-A249440DBF30}" type="datetime3">
              <a:rPr lang="en-CA" smtClean="0"/>
              <a:t>12 April 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B794E-C164-7C45-BB25-0C6242661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0"/>
          <a:lstStyle/>
          <a:p>
            <a:fld id="{BAE3588A-FBDE-134C-A86A-352CF778731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32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C04F9-1E48-A8A6-0B75-8044CDDDBB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1303893"/>
            <a:ext cx="11471998" cy="2125107"/>
          </a:xfrm>
        </p:spPr>
        <p:txBody>
          <a:bodyPr lIns="0" anchor="t">
            <a:noAutofit/>
          </a:bodyPr>
          <a:lstStyle>
            <a:lvl1pPr algn="l">
              <a:defRPr sz="7500" b="1" i="0">
                <a:solidFill>
                  <a:schemeClr val="bg1"/>
                </a:solidFill>
                <a:latin typeface="HK Grotesk Wide ExtraBold" pitchFamily="2" charset="77"/>
              </a:defRPr>
            </a:lvl1pPr>
          </a:lstStyle>
          <a:p>
            <a:r>
              <a:rPr lang="en-US" dirty="0"/>
              <a:t>TITRE DE SECTION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A65F8-7389-1BE9-6597-911D9984B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5F1BCA-AF74-FA4C-93D5-A249440DBF30}" type="datetime3">
              <a:rPr lang="en-CA" smtClean="0"/>
              <a:pPr/>
              <a:t>12 April 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B794E-C164-7C45-BB25-0C6242661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E3588A-FBDE-134C-A86A-352CF7787312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725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C04F9-1E48-A8A6-0B75-8044CDDDBB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1303893"/>
            <a:ext cx="11471998" cy="2125107"/>
          </a:xfrm>
        </p:spPr>
        <p:txBody>
          <a:bodyPr lIns="0" anchor="t">
            <a:noAutofit/>
          </a:bodyPr>
          <a:lstStyle>
            <a:lvl1pPr algn="l">
              <a:defRPr sz="7500" b="1" i="0">
                <a:solidFill>
                  <a:schemeClr val="bg1"/>
                </a:solidFill>
                <a:latin typeface="HK Grotesk Wide ExtraBold" pitchFamily="2" charset="77"/>
              </a:defRPr>
            </a:lvl1pPr>
          </a:lstStyle>
          <a:p>
            <a:r>
              <a:rPr lang="en-US" dirty="0"/>
              <a:t>TITRE DE SECTION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A65F8-7389-1BE9-6597-911D9984B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5F1BCA-AF74-FA4C-93D5-A249440DBF30}" type="datetime3">
              <a:rPr lang="en-CA" smtClean="0"/>
              <a:pPr/>
              <a:t>12 April 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B794E-C164-7C45-BB25-0C6242661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E3588A-FBDE-134C-A86A-352CF7787312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67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C04F9-1E48-A8A6-0B75-8044CDDDBB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1303893"/>
            <a:ext cx="11471998" cy="2125107"/>
          </a:xfrm>
        </p:spPr>
        <p:txBody>
          <a:bodyPr lIns="0" anchor="t">
            <a:noAutofit/>
          </a:bodyPr>
          <a:lstStyle>
            <a:lvl1pPr algn="l">
              <a:defRPr sz="7500" b="1" i="0">
                <a:solidFill>
                  <a:schemeClr val="tx2"/>
                </a:solidFill>
                <a:latin typeface="HK Grotesk Wide ExtraBold" pitchFamily="2" charset="77"/>
              </a:defRPr>
            </a:lvl1pPr>
          </a:lstStyle>
          <a:p>
            <a:r>
              <a:rPr lang="en-US" dirty="0"/>
              <a:t>TITRE DE SECTION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A65F8-7389-1BE9-6597-911D9984B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/>
          <a:lstStyle/>
          <a:p>
            <a:fld id="{695F1BCA-AF74-FA4C-93D5-A249440DBF30}" type="datetime3">
              <a:rPr lang="en-CA" smtClean="0"/>
              <a:t>12 April 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B794E-C164-7C45-BB25-0C6242661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0"/>
          <a:lstStyle/>
          <a:p>
            <a:fld id="{BAE3588A-FBDE-134C-A86A-352CF778731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00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10778-5443-E66A-50F6-16262D8C4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1303201"/>
            <a:ext cx="10392000" cy="2125800"/>
          </a:xfrm>
        </p:spPr>
        <p:txBody>
          <a:bodyPr lIns="0" anchor="t"/>
          <a:lstStyle>
            <a:lvl1pPr>
              <a:lnSpc>
                <a:spcPct val="100000"/>
              </a:lnSpc>
              <a:defRPr sz="4400" b="1" i="0">
                <a:latin typeface="HK Grotesk Wide ExtraBold" pitchFamily="2" charset="77"/>
              </a:defRPr>
            </a:lvl1pPr>
          </a:lstStyle>
          <a:p>
            <a:r>
              <a:rPr lang="en-US" dirty="0" err="1"/>
              <a:t>Cliquez</a:t>
            </a:r>
            <a:r>
              <a:rPr lang="en-US" dirty="0"/>
              <a:t> pour </a:t>
            </a:r>
            <a:br>
              <a:rPr lang="en-US" dirty="0"/>
            </a:br>
            <a:r>
              <a:rPr lang="en-US" dirty="0"/>
              <a:t>changer le </a:t>
            </a:r>
            <a:r>
              <a:rPr lang="en-US" dirty="0" err="1"/>
              <a:t>titre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de section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8643C2-8D7D-5822-49F8-0FF692941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996" y="3627000"/>
            <a:ext cx="10392003" cy="1440000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639EB-CCF2-39F8-38B1-27D1F792B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/>
          <a:lstStyle/>
          <a:p>
            <a:fld id="{B1FF11B7-C923-FE4F-B61D-9CA16A864312}" type="datetime3">
              <a:rPr lang="en-CA" smtClean="0"/>
              <a:t>12 April 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6B1FC3-111C-CF8A-C6DC-96F2DE323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0"/>
          <a:lstStyle/>
          <a:p>
            <a:fld id="{BAE3588A-FBDE-134C-A86A-352CF7787312}" type="slidenum">
              <a:rPr lang="en-US" smtClean="0"/>
              <a:t>‹N°›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4E6916-7A10-A26F-971B-E4701E90C5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9996" y="360001"/>
            <a:ext cx="1699263" cy="21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33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D4784-73F9-2D8C-4CC0-6A67BB2C7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360000"/>
            <a:ext cx="11471999" cy="740072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US" dirty="0" err="1"/>
              <a:t>Cliquez</a:t>
            </a:r>
            <a:r>
              <a:rPr lang="en-US" dirty="0"/>
              <a:t> pour changer le </a:t>
            </a:r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40E56-1EAA-1D26-6C6A-6C0B18354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312372"/>
            <a:ext cx="11472000" cy="4907661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3FAB8-634C-4366-3C6E-3219E2556B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999" y="6345518"/>
            <a:ext cx="3399201" cy="234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700" b="0" i="0">
                <a:solidFill>
                  <a:schemeClr val="tx2"/>
                </a:solidFill>
                <a:latin typeface="HK Grotesk Light" pitchFamily="2" charset="77"/>
              </a:defRPr>
            </a:lvl1pPr>
          </a:lstStyle>
          <a:p>
            <a:fld id="{262A1EA1-BA4A-A144-B468-1E919C8134D4}" type="datetime3">
              <a:rPr lang="en-CA" smtClean="0"/>
              <a:pPr/>
              <a:t>12 April 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61B3B-0433-759D-0532-CB2A6A3DFF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2796" y="6345520"/>
            <a:ext cx="3399202" cy="23400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 b="0" i="0">
                <a:solidFill>
                  <a:schemeClr val="tx2"/>
                </a:solidFill>
                <a:latin typeface="HK Grotesk Light" pitchFamily="2" charset="77"/>
              </a:defRPr>
            </a:lvl1pPr>
          </a:lstStyle>
          <a:p>
            <a:fld id="{BAE3588A-FBDE-134C-A86A-352CF7787312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11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84" r:id="rId3"/>
    <p:sldLayoutId id="2147483666" r:id="rId4"/>
    <p:sldLayoutId id="2147483661" r:id="rId5"/>
    <p:sldLayoutId id="2147483669" r:id="rId6"/>
    <p:sldLayoutId id="2147483667" r:id="rId7"/>
    <p:sldLayoutId id="2147483668" r:id="rId8"/>
    <p:sldLayoutId id="2147483651" r:id="rId9"/>
    <p:sldLayoutId id="2147483671" r:id="rId10"/>
    <p:sldLayoutId id="2147483672" r:id="rId11"/>
    <p:sldLayoutId id="2147483650" r:id="rId12"/>
    <p:sldLayoutId id="2147483654" r:id="rId13"/>
    <p:sldLayoutId id="2147483652" r:id="rId14"/>
    <p:sldLayoutId id="2147483653" r:id="rId15"/>
    <p:sldLayoutId id="2147483662" r:id="rId16"/>
    <p:sldLayoutId id="2147483656" r:id="rId17"/>
    <p:sldLayoutId id="2147483660" r:id="rId18"/>
    <p:sldLayoutId id="2147483663" r:id="rId19"/>
    <p:sldLayoutId id="2147483659" r:id="rId20"/>
    <p:sldLayoutId id="2147483664" r:id="rId21"/>
    <p:sldLayoutId id="2147483655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6" r:id="rId33"/>
    <p:sldLayoutId id="2147483685" r:id="rId34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i="0" kern="1200" spc="0">
          <a:solidFill>
            <a:schemeClr val="tx2"/>
          </a:solidFill>
          <a:latin typeface="HK Grotesk Wide ExtraBold" pitchFamily="2" charset="77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HK Grotesk Light" pitchFamily="2" charset="77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HK Grotesk Light" pitchFamily="2" charset="77"/>
          <a:ea typeface="+mn-ea"/>
          <a:cs typeface="+mn-cs"/>
        </a:defRPr>
      </a:lvl2pPr>
      <a:lvl3pPr marL="1200150" indent="-28575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2"/>
          </a:solidFill>
          <a:latin typeface="HK Grotesk Light" pitchFamily="2" charset="77"/>
          <a:ea typeface="+mn-ea"/>
          <a:cs typeface="+mn-cs"/>
        </a:defRPr>
      </a:lvl3pPr>
      <a:lvl4pPr marL="1543050" indent="-17145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100" b="0" i="0" kern="1200">
          <a:solidFill>
            <a:schemeClr val="tx2"/>
          </a:solidFill>
          <a:latin typeface="HK Grotesk Light" pitchFamily="2" charset="77"/>
          <a:ea typeface="+mn-ea"/>
          <a:cs typeface="+mn-cs"/>
        </a:defRPr>
      </a:lvl4pPr>
      <a:lvl5pPr marL="2000250" indent="-17145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100" b="0" i="0" kern="1200">
          <a:solidFill>
            <a:schemeClr val="tx2"/>
          </a:solidFill>
          <a:latin typeface="HK Grotesk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2.xml"/><Relationship Id="rId21" Type="http://schemas.openxmlformats.org/officeDocument/2006/relationships/image" Target="../media/image48.png"/><Relationship Id="rId42" Type="http://schemas.openxmlformats.org/officeDocument/2006/relationships/customXml" Target="../ink/ink20.xml"/><Relationship Id="rId47" Type="http://schemas.openxmlformats.org/officeDocument/2006/relationships/image" Target="../media/image61.png"/><Relationship Id="rId63" Type="http://schemas.openxmlformats.org/officeDocument/2006/relationships/customXml" Target="../ink/ink31.xml"/><Relationship Id="rId68" Type="http://schemas.openxmlformats.org/officeDocument/2006/relationships/image" Target="../media/image71.png"/><Relationship Id="rId16" Type="http://schemas.openxmlformats.org/officeDocument/2006/relationships/customXml" Target="../ink/ink7.xml"/><Relationship Id="rId11" Type="http://schemas.openxmlformats.org/officeDocument/2006/relationships/image" Target="../media/image43.png"/><Relationship Id="rId24" Type="http://schemas.openxmlformats.org/officeDocument/2006/relationships/customXml" Target="../ink/ink11.xml"/><Relationship Id="rId32" Type="http://schemas.openxmlformats.org/officeDocument/2006/relationships/customXml" Target="../ink/ink15.xml"/><Relationship Id="rId37" Type="http://schemas.openxmlformats.org/officeDocument/2006/relationships/image" Target="../media/image56.png"/><Relationship Id="rId40" Type="http://schemas.openxmlformats.org/officeDocument/2006/relationships/customXml" Target="../ink/ink19.xml"/><Relationship Id="rId45" Type="http://schemas.openxmlformats.org/officeDocument/2006/relationships/image" Target="../media/image60.png"/><Relationship Id="rId53" Type="http://schemas.openxmlformats.org/officeDocument/2006/relationships/image" Target="../media/image64.png"/><Relationship Id="rId58" Type="http://schemas.openxmlformats.org/officeDocument/2006/relationships/customXml" Target="../ink/ink28.xml"/><Relationship Id="rId66" Type="http://schemas.openxmlformats.org/officeDocument/2006/relationships/image" Target="../media/image70.png"/><Relationship Id="rId74" Type="http://schemas.openxmlformats.org/officeDocument/2006/relationships/image" Target="../media/image74.png"/><Relationship Id="rId5" Type="http://schemas.openxmlformats.org/officeDocument/2006/relationships/image" Target="../media/image40.png"/><Relationship Id="rId61" Type="http://schemas.openxmlformats.org/officeDocument/2006/relationships/image" Target="../media/image68.png"/><Relationship Id="rId19" Type="http://schemas.openxmlformats.org/officeDocument/2006/relationships/image" Target="../media/image47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51.png"/><Relationship Id="rId30" Type="http://schemas.openxmlformats.org/officeDocument/2006/relationships/customXml" Target="../ink/ink14.xml"/><Relationship Id="rId35" Type="http://schemas.openxmlformats.org/officeDocument/2006/relationships/image" Target="../media/image55.png"/><Relationship Id="rId43" Type="http://schemas.openxmlformats.org/officeDocument/2006/relationships/image" Target="../media/image59.png"/><Relationship Id="rId48" Type="http://schemas.openxmlformats.org/officeDocument/2006/relationships/customXml" Target="../ink/ink23.xml"/><Relationship Id="rId56" Type="http://schemas.openxmlformats.org/officeDocument/2006/relationships/customXml" Target="../ink/ink27.xml"/><Relationship Id="rId64" Type="http://schemas.openxmlformats.org/officeDocument/2006/relationships/image" Target="../media/image69.png"/><Relationship Id="rId69" Type="http://schemas.openxmlformats.org/officeDocument/2006/relationships/customXml" Target="../ink/ink34.xml"/><Relationship Id="rId77" Type="http://schemas.openxmlformats.org/officeDocument/2006/relationships/customXml" Target="../ink/ink38.xml"/><Relationship Id="rId8" Type="http://schemas.openxmlformats.org/officeDocument/2006/relationships/customXml" Target="../ink/ink3.xml"/><Relationship Id="rId51" Type="http://schemas.openxmlformats.org/officeDocument/2006/relationships/image" Target="../media/image63.png"/><Relationship Id="rId72" Type="http://schemas.openxmlformats.org/officeDocument/2006/relationships/image" Target="../media/image73.png"/><Relationship Id="rId3" Type="http://schemas.openxmlformats.org/officeDocument/2006/relationships/image" Target="../media/image25.png"/><Relationship Id="rId12" Type="http://schemas.openxmlformats.org/officeDocument/2006/relationships/customXml" Target="../ink/ink5.xml"/><Relationship Id="rId17" Type="http://schemas.openxmlformats.org/officeDocument/2006/relationships/image" Target="../media/image46.png"/><Relationship Id="rId25" Type="http://schemas.openxmlformats.org/officeDocument/2006/relationships/image" Target="../media/image50.png"/><Relationship Id="rId33" Type="http://schemas.openxmlformats.org/officeDocument/2006/relationships/image" Target="../media/image54.png"/><Relationship Id="rId38" Type="http://schemas.openxmlformats.org/officeDocument/2006/relationships/customXml" Target="../ink/ink18.xml"/><Relationship Id="rId46" Type="http://schemas.openxmlformats.org/officeDocument/2006/relationships/customXml" Target="../ink/ink22.xml"/><Relationship Id="rId59" Type="http://schemas.openxmlformats.org/officeDocument/2006/relationships/image" Target="../media/image67.png"/><Relationship Id="rId67" Type="http://schemas.openxmlformats.org/officeDocument/2006/relationships/customXml" Target="../ink/ink33.xml"/><Relationship Id="rId20" Type="http://schemas.openxmlformats.org/officeDocument/2006/relationships/customXml" Target="../ink/ink9.xml"/><Relationship Id="rId41" Type="http://schemas.openxmlformats.org/officeDocument/2006/relationships/image" Target="../media/image58.png"/><Relationship Id="rId54" Type="http://schemas.openxmlformats.org/officeDocument/2006/relationships/customXml" Target="../ink/ink26.xml"/><Relationship Id="rId62" Type="http://schemas.openxmlformats.org/officeDocument/2006/relationships/customXml" Target="../ink/ink30.xml"/><Relationship Id="rId70" Type="http://schemas.openxmlformats.org/officeDocument/2006/relationships/image" Target="../media/image72.png"/><Relationship Id="rId75" Type="http://schemas.openxmlformats.org/officeDocument/2006/relationships/customXml" Target="../ink/ink37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2.xml"/><Relationship Id="rId15" Type="http://schemas.openxmlformats.org/officeDocument/2006/relationships/image" Target="../media/image45.png"/><Relationship Id="rId23" Type="http://schemas.openxmlformats.org/officeDocument/2006/relationships/image" Target="../media/image49.png"/><Relationship Id="rId28" Type="http://schemas.openxmlformats.org/officeDocument/2006/relationships/customXml" Target="../ink/ink13.xml"/><Relationship Id="rId36" Type="http://schemas.openxmlformats.org/officeDocument/2006/relationships/customXml" Target="../ink/ink17.xml"/><Relationship Id="rId49" Type="http://schemas.openxmlformats.org/officeDocument/2006/relationships/image" Target="../media/image62.png"/><Relationship Id="rId57" Type="http://schemas.openxmlformats.org/officeDocument/2006/relationships/image" Target="../media/image66.png"/><Relationship Id="rId10" Type="http://schemas.openxmlformats.org/officeDocument/2006/relationships/customXml" Target="../ink/ink4.xml"/><Relationship Id="rId31" Type="http://schemas.openxmlformats.org/officeDocument/2006/relationships/image" Target="../media/image53.png"/><Relationship Id="rId44" Type="http://schemas.openxmlformats.org/officeDocument/2006/relationships/customXml" Target="../ink/ink21.xml"/><Relationship Id="rId52" Type="http://schemas.openxmlformats.org/officeDocument/2006/relationships/customXml" Target="../ink/ink25.xml"/><Relationship Id="rId60" Type="http://schemas.openxmlformats.org/officeDocument/2006/relationships/customXml" Target="../ink/ink29.xml"/><Relationship Id="rId65" Type="http://schemas.openxmlformats.org/officeDocument/2006/relationships/customXml" Target="../ink/ink32.xml"/><Relationship Id="rId73" Type="http://schemas.openxmlformats.org/officeDocument/2006/relationships/customXml" Target="../ink/ink36.xml"/><Relationship Id="rId4" Type="http://schemas.openxmlformats.org/officeDocument/2006/relationships/customXml" Target="../ink/ink1.xml"/><Relationship Id="rId9" Type="http://schemas.openxmlformats.org/officeDocument/2006/relationships/image" Target="../media/image42.png"/><Relationship Id="rId13" Type="http://schemas.openxmlformats.org/officeDocument/2006/relationships/image" Target="../media/image44.png"/><Relationship Id="rId18" Type="http://schemas.openxmlformats.org/officeDocument/2006/relationships/customXml" Target="../ink/ink8.xml"/><Relationship Id="rId39" Type="http://schemas.openxmlformats.org/officeDocument/2006/relationships/image" Target="../media/image57.png"/><Relationship Id="rId34" Type="http://schemas.openxmlformats.org/officeDocument/2006/relationships/customXml" Target="../ink/ink16.xml"/><Relationship Id="rId50" Type="http://schemas.openxmlformats.org/officeDocument/2006/relationships/customXml" Target="../ink/ink24.xml"/><Relationship Id="rId55" Type="http://schemas.openxmlformats.org/officeDocument/2006/relationships/image" Target="../media/image65.png"/><Relationship Id="rId76" Type="http://schemas.openxmlformats.org/officeDocument/2006/relationships/image" Target="../media/image75.png"/><Relationship Id="rId7" Type="http://schemas.openxmlformats.org/officeDocument/2006/relationships/image" Target="../media/image41.png"/><Relationship Id="rId71" Type="http://schemas.openxmlformats.org/officeDocument/2006/relationships/customXml" Target="../ink/ink35.xml"/><Relationship Id="rId2" Type="http://schemas.openxmlformats.org/officeDocument/2006/relationships/image" Target="../media/image24.png"/><Relationship Id="rId2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50.xml"/><Relationship Id="rId21" Type="http://schemas.openxmlformats.org/officeDocument/2006/relationships/image" Target="../media/image84.png"/><Relationship Id="rId34" Type="http://schemas.openxmlformats.org/officeDocument/2006/relationships/customXml" Target="../ink/ink54.xml"/><Relationship Id="rId42" Type="http://schemas.openxmlformats.org/officeDocument/2006/relationships/customXml" Target="../ink/ink58.xml"/><Relationship Id="rId47" Type="http://schemas.openxmlformats.org/officeDocument/2006/relationships/image" Target="../media/image97.png"/><Relationship Id="rId50" Type="http://schemas.openxmlformats.org/officeDocument/2006/relationships/customXml" Target="../ink/ink62.xml"/><Relationship Id="rId55" Type="http://schemas.openxmlformats.org/officeDocument/2006/relationships/image" Target="../media/image101.png"/><Relationship Id="rId63" Type="http://schemas.openxmlformats.org/officeDocument/2006/relationships/image" Target="../media/image105.png"/><Relationship Id="rId7" Type="http://schemas.openxmlformats.org/officeDocument/2006/relationships/image" Target="../media/image77.png"/><Relationship Id="rId2" Type="http://schemas.openxmlformats.org/officeDocument/2006/relationships/image" Target="../media/image24.png"/><Relationship Id="rId16" Type="http://schemas.openxmlformats.org/officeDocument/2006/relationships/customXml" Target="../ink/ink45.xml"/><Relationship Id="rId29" Type="http://schemas.openxmlformats.org/officeDocument/2006/relationships/image" Target="../media/image88.png"/><Relationship Id="rId11" Type="http://schemas.openxmlformats.org/officeDocument/2006/relationships/image" Target="../media/image79.png"/><Relationship Id="rId24" Type="http://schemas.openxmlformats.org/officeDocument/2006/relationships/customXml" Target="../ink/ink49.xml"/><Relationship Id="rId32" Type="http://schemas.openxmlformats.org/officeDocument/2006/relationships/customXml" Target="../ink/ink53.xml"/><Relationship Id="rId37" Type="http://schemas.openxmlformats.org/officeDocument/2006/relationships/image" Target="../media/image92.png"/><Relationship Id="rId40" Type="http://schemas.openxmlformats.org/officeDocument/2006/relationships/customXml" Target="../ink/ink57.xml"/><Relationship Id="rId45" Type="http://schemas.openxmlformats.org/officeDocument/2006/relationships/image" Target="../media/image96.png"/><Relationship Id="rId53" Type="http://schemas.openxmlformats.org/officeDocument/2006/relationships/image" Target="../media/image100.png"/><Relationship Id="rId58" Type="http://schemas.openxmlformats.org/officeDocument/2006/relationships/customXml" Target="../ink/ink66.xml"/><Relationship Id="rId66" Type="http://schemas.openxmlformats.org/officeDocument/2006/relationships/customXml" Target="../ink/ink70.xml"/><Relationship Id="rId5" Type="http://schemas.openxmlformats.org/officeDocument/2006/relationships/image" Target="../media/image76.png"/><Relationship Id="rId61" Type="http://schemas.openxmlformats.org/officeDocument/2006/relationships/image" Target="../media/image104.png"/><Relationship Id="rId19" Type="http://schemas.openxmlformats.org/officeDocument/2006/relationships/image" Target="../media/image83.png"/><Relationship Id="rId14" Type="http://schemas.openxmlformats.org/officeDocument/2006/relationships/customXml" Target="../ink/ink44.xml"/><Relationship Id="rId22" Type="http://schemas.openxmlformats.org/officeDocument/2006/relationships/customXml" Target="../ink/ink48.xml"/><Relationship Id="rId27" Type="http://schemas.openxmlformats.org/officeDocument/2006/relationships/image" Target="../media/image87.png"/><Relationship Id="rId30" Type="http://schemas.openxmlformats.org/officeDocument/2006/relationships/customXml" Target="../ink/ink52.xml"/><Relationship Id="rId35" Type="http://schemas.openxmlformats.org/officeDocument/2006/relationships/image" Target="../media/image91.png"/><Relationship Id="rId43" Type="http://schemas.openxmlformats.org/officeDocument/2006/relationships/image" Target="../media/image95.png"/><Relationship Id="rId48" Type="http://schemas.openxmlformats.org/officeDocument/2006/relationships/customXml" Target="../ink/ink61.xml"/><Relationship Id="rId56" Type="http://schemas.openxmlformats.org/officeDocument/2006/relationships/customXml" Target="../ink/ink65.xml"/><Relationship Id="rId64" Type="http://schemas.openxmlformats.org/officeDocument/2006/relationships/customXml" Target="../ink/ink69.xml"/><Relationship Id="rId8" Type="http://schemas.openxmlformats.org/officeDocument/2006/relationships/customXml" Target="../ink/ink41.xml"/><Relationship Id="rId51" Type="http://schemas.openxmlformats.org/officeDocument/2006/relationships/image" Target="../media/image99.png"/><Relationship Id="rId3" Type="http://schemas.openxmlformats.org/officeDocument/2006/relationships/image" Target="../media/image25.png"/><Relationship Id="rId12" Type="http://schemas.openxmlformats.org/officeDocument/2006/relationships/customXml" Target="../ink/ink43.xml"/><Relationship Id="rId17" Type="http://schemas.openxmlformats.org/officeDocument/2006/relationships/image" Target="../media/image82.png"/><Relationship Id="rId25" Type="http://schemas.openxmlformats.org/officeDocument/2006/relationships/image" Target="../media/image86.png"/><Relationship Id="rId33" Type="http://schemas.openxmlformats.org/officeDocument/2006/relationships/image" Target="../media/image90.png"/><Relationship Id="rId38" Type="http://schemas.openxmlformats.org/officeDocument/2006/relationships/customXml" Target="../ink/ink56.xml"/><Relationship Id="rId46" Type="http://schemas.openxmlformats.org/officeDocument/2006/relationships/customXml" Target="../ink/ink60.xml"/><Relationship Id="rId59" Type="http://schemas.openxmlformats.org/officeDocument/2006/relationships/image" Target="../media/image103.png"/><Relationship Id="rId67" Type="http://schemas.openxmlformats.org/officeDocument/2006/relationships/image" Target="../media/image26.png"/><Relationship Id="rId20" Type="http://schemas.openxmlformats.org/officeDocument/2006/relationships/customXml" Target="../ink/ink47.xml"/><Relationship Id="rId41" Type="http://schemas.openxmlformats.org/officeDocument/2006/relationships/image" Target="../media/image94.png"/><Relationship Id="rId54" Type="http://schemas.openxmlformats.org/officeDocument/2006/relationships/customXml" Target="../ink/ink64.xml"/><Relationship Id="rId62" Type="http://schemas.openxmlformats.org/officeDocument/2006/relationships/customXml" Target="../ink/ink68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40.xml"/><Relationship Id="rId15" Type="http://schemas.openxmlformats.org/officeDocument/2006/relationships/image" Target="../media/image81.png"/><Relationship Id="rId23" Type="http://schemas.openxmlformats.org/officeDocument/2006/relationships/image" Target="../media/image85.png"/><Relationship Id="rId28" Type="http://schemas.openxmlformats.org/officeDocument/2006/relationships/customXml" Target="../ink/ink51.xml"/><Relationship Id="rId36" Type="http://schemas.openxmlformats.org/officeDocument/2006/relationships/customXml" Target="../ink/ink55.xml"/><Relationship Id="rId49" Type="http://schemas.openxmlformats.org/officeDocument/2006/relationships/image" Target="../media/image98.png"/><Relationship Id="rId57" Type="http://schemas.openxmlformats.org/officeDocument/2006/relationships/image" Target="../media/image102.png"/><Relationship Id="rId10" Type="http://schemas.openxmlformats.org/officeDocument/2006/relationships/customXml" Target="../ink/ink42.xml"/><Relationship Id="rId31" Type="http://schemas.openxmlformats.org/officeDocument/2006/relationships/image" Target="../media/image89.png"/><Relationship Id="rId44" Type="http://schemas.openxmlformats.org/officeDocument/2006/relationships/customXml" Target="../ink/ink59.xml"/><Relationship Id="rId52" Type="http://schemas.openxmlformats.org/officeDocument/2006/relationships/customXml" Target="../ink/ink63.xml"/><Relationship Id="rId60" Type="http://schemas.openxmlformats.org/officeDocument/2006/relationships/customXml" Target="../ink/ink67.xml"/><Relationship Id="rId65" Type="http://schemas.openxmlformats.org/officeDocument/2006/relationships/image" Target="../media/image106.png"/><Relationship Id="rId4" Type="http://schemas.openxmlformats.org/officeDocument/2006/relationships/customXml" Target="../ink/ink39.xml"/><Relationship Id="rId9" Type="http://schemas.openxmlformats.org/officeDocument/2006/relationships/image" Target="../media/image78.png"/><Relationship Id="rId13" Type="http://schemas.openxmlformats.org/officeDocument/2006/relationships/image" Target="../media/image80.png"/><Relationship Id="rId18" Type="http://schemas.openxmlformats.org/officeDocument/2006/relationships/customXml" Target="../ink/ink46.xml"/><Relationship Id="rId39" Type="http://schemas.openxmlformats.org/officeDocument/2006/relationships/image" Target="../media/image9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82.xml"/><Relationship Id="rId21" Type="http://schemas.openxmlformats.org/officeDocument/2006/relationships/image" Target="../media/image116.png"/><Relationship Id="rId42" Type="http://schemas.openxmlformats.org/officeDocument/2006/relationships/customXml" Target="../ink/ink90.xml"/><Relationship Id="rId47" Type="http://schemas.openxmlformats.org/officeDocument/2006/relationships/image" Target="../media/image129.png"/><Relationship Id="rId63" Type="http://schemas.openxmlformats.org/officeDocument/2006/relationships/image" Target="../media/image137.png"/><Relationship Id="rId68" Type="http://schemas.openxmlformats.org/officeDocument/2006/relationships/customXml" Target="../ink/ink103.xml"/><Relationship Id="rId16" Type="http://schemas.openxmlformats.org/officeDocument/2006/relationships/customXml" Target="../ink/ink77.xml"/><Relationship Id="rId11" Type="http://schemas.openxmlformats.org/officeDocument/2006/relationships/image" Target="../media/image111.png"/><Relationship Id="rId32" Type="http://schemas.openxmlformats.org/officeDocument/2006/relationships/customXml" Target="../ink/ink85.xml"/><Relationship Id="rId37" Type="http://schemas.openxmlformats.org/officeDocument/2006/relationships/image" Target="../media/image124.png"/><Relationship Id="rId53" Type="http://schemas.openxmlformats.org/officeDocument/2006/relationships/image" Target="../media/image132.png"/><Relationship Id="rId58" Type="http://schemas.openxmlformats.org/officeDocument/2006/relationships/customXml" Target="../ink/ink98.xml"/><Relationship Id="rId74" Type="http://schemas.openxmlformats.org/officeDocument/2006/relationships/customXml" Target="../ink/ink106.xml"/><Relationship Id="rId79" Type="http://schemas.openxmlformats.org/officeDocument/2006/relationships/image" Target="../media/image145.png"/><Relationship Id="rId5" Type="http://schemas.openxmlformats.org/officeDocument/2006/relationships/image" Target="../media/image108.png"/><Relationship Id="rId61" Type="http://schemas.openxmlformats.org/officeDocument/2006/relationships/image" Target="../media/image136.png"/><Relationship Id="rId19" Type="http://schemas.openxmlformats.org/officeDocument/2006/relationships/image" Target="../media/image115.png"/><Relationship Id="rId14" Type="http://schemas.openxmlformats.org/officeDocument/2006/relationships/customXml" Target="../ink/ink76.xml"/><Relationship Id="rId22" Type="http://schemas.openxmlformats.org/officeDocument/2006/relationships/customXml" Target="../ink/ink80.xml"/><Relationship Id="rId27" Type="http://schemas.openxmlformats.org/officeDocument/2006/relationships/image" Target="../media/image119.png"/><Relationship Id="rId30" Type="http://schemas.openxmlformats.org/officeDocument/2006/relationships/customXml" Target="../ink/ink84.xml"/><Relationship Id="rId35" Type="http://schemas.openxmlformats.org/officeDocument/2006/relationships/image" Target="../media/image123.png"/><Relationship Id="rId43" Type="http://schemas.openxmlformats.org/officeDocument/2006/relationships/image" Target="../media/image127.png"/><Relationship Id="rId48" Type="http://schemas.openxmlformats.org/officeDocument/2006/relationships/customXml" Target="../ink/ink93.xml"/><Relationship Id="rId56" Type="http://schemas.openxmlformats.org/officeDocument/2006/relationships/customXml" Target="../ink/ink97.xml"/><Relationship Id="rId64" Type="http://schemas.openxmlformats.org/officeDocument/2006/relationships/customXml" Target="../ink/ink101.xml"/><Relationship Id="rId69" Type="http://schemas.openxmlformats.org/officeDocument/2006/relationships/image" Target="../media/image140.png"/><Relationship Id="rId77" Type="http://schemas.openxmlformats.org/officeDocument/2006/relationships/image" Target="../media/image144.png"/><Relationship Id="rId8" Type="http://schemas.openxmlformats.org/officeDocument/2006/relationships/customXml" Target="../ink/ink73.xml"/><Relationship Id="rId51" Type="http://schemas.openxmlformats.org/officeDocument/2006/relationships/image" Target="../media/image131.png"/><Relationship Id="rId72" Type="http://schemas.openxmlformats.org/officeDocument/2006/relationships/customXml" Target="../ink/ink105.xml"/><Relationship Id="rId80" Type="http://schemas.openxmlformats.org/officeDocument/2006/relationships/customXml" Target="../ink/ink109.xml"/><Relationship Id="rId3" Type="http://schemas.openxmlformats.org/officeDocument/2006/relationships/image" Target="../media/image25.png"/><Relationship Id="rId12" Type="http://schemas.openxmlformats.org/officeDocument/2006/relationships/customXml" Target="../ink/ink75.xml"/><Relationship Id="rId17" Type="http://schemas.openxmlformats.org/officeDocument/2006/relationships/image" Target="../media/image114.png"/><Relationship Id="rId25" Type="http://schemas.openxmlformats.org/officeDocument/2006/relationships/image" Target="../media/image118.png"/><Relationship Id="rId33" Type="http://schemas.openxmlformats.org/officeDocument/2006/relationships/image" Target="../media/image122.png"/><Relationship Id="rId38" Type="http://schemas.openxmlformats.org/officeDocument/2006/relationships/customXml" Target="../ink/ink88.xml"/><Relationship Id="rId46" Type="http://schemas.openxmlformats.org/officeDocument/2006/relationships/customXml" Target="../ink/ink92.xml"/><Relationship Id="rId59" Type="http://schemas.openxmlformats.org/officeDocument/2006/relationships/image" Target="../media/image135.png"/><Relationship Id="rId67" Type="http://schemas.openxmlformats.org/officeDocument/2006/relationships/image" Target="../media/image139.png"/><Relationship Id="rId20" Type="http://schemas.openxmlformats.org/officeDocument/2006/relationships/customXml" Target="../ink/ink79.xml"/><Relationship Id="rId41" Type="http://schemas.openxmlformats.org/officeDocument/2006/relationships/image" Target="../media/image126.png"/><Relationship Id="rId54" Type="http://schemas.openxmlformats.org/officeDocument/2006/relationships/customXml" Target="../ink/ink96.xml"/><Relationship Id="rId62" Type="http://schemas.openxmlformats.org/officeDocument/2006/relationships/customXml" Target="../ink/ink100.xml"/><Relationship Id="rId70" Type="http://schemas.openxmlformats.org/officeDocument/2006/relationships/customXml" Target="../ink/ink104.xml"/><Relationship Id="rId75" Type="http://schemas.openxmlformats.org/officeDocument/2006/relationships/image" Target="../media/image143.png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72.xml"/><Relationship Id="rId15" Type="http://schemas.openxmlformats.org/officeDocument/2006/relationships/image" Target="../media/image113.png"/><Relationship Id="rId23" Type="http://schemas.openxmlformats.org/officeDocument/2006/relationships/image" Target="../media/image117.png"/><Relationship Id="rId28" Type="http://schemas.openxmlformats.org/officeDocument/2006/relationships/customXml" Target="../ink/ink83.xml"/><Relationship Id="rId36" Type="http://schemas.openxmlformats.org/officeDocument/2006/relationships/customXml" Target="../ink/ink87.xml"/><Relationship Id="rId49" Type="http://schemas.openxmlformats.org/officeDocument/2006/relationships/image" Target="../media/image130.png"/><Relationship Id="rId57" Type="http://schemas.openxmlformats.org/officeDocument/2006/relationships/image" Target="../media/image134.png"/><Relationship Id="rId10" Type="http://schemas.openxmlformats.org/officeDocument/2006/relationships/customXml" Target="../ink/ink74.xml"/><Relationship Id="rId31" Type="http://schemas.openxmlformats.org/officeDocument/2006/relationships/image" Target="../media/image121.png"/><Relationship Id="rId44" Type="http://schemas.openxmlformats.org/officeDocument/2006/relationships/customXml" Target="../ink/ink91.xml"/><Relationship Id="rId52" Type="http://schemas.openxmlformats.org/officeDocument/2006/relationships/customXml" Target="../ink/ink95.xml"/><Relationship Id="rId60" Type="http://schemas.openxmlformats.org/officeDocument/2006/relationships/customXml" Target="../ink/ink99.xml"/><Relationship Id="rId65" Type="http://schemas.openxmlformats.org/officeDocument/2006/relationships/image" Target="../media/image138.png"/><Relationship Id="rId73" Type="http://schemas.openxmlformats.org/officeDocument/2006/relationships/image" Target="../media/image142.png"/><Relationship Id="rId78" Type="http://schemas.openxmlformats.org/officeDocument/2006/relationships/customXml" Target="../ink/ink108.xml"/><Relationship Id="rId81" Type="http://schemas.openxmlformats.org/officeDocument/2006/relationships/image" Target="../media/image146.png"/><Relationship Id="rId4" Type="http://schemas.openxmlformats.org/officeDocument/2006/relationships/customXml" Target="../ink/ink71.xml"/><Relationship Id="rId9" Type="http://schemas.openxmlformats.org/officeDocument/2006/relationships/image" Target="../media/image110.png"/><Relationship Id="rId13" Type="http://schemas.openxmlformats.org/officeDocument/2006/relationships/image" Target="../media/image112.png"/><Relationship Id="rId18" Type="http://schemas.openxmlformats.org/officeDocument/2006/relationships/customXml" Target="../ink/ink78.xml"/><Relationship Id="rId39" Type="http://schemas.openxmlformats.org/officeDocument/2006/relationships/image" Target="../media/image125.png"/><Relationship Id="rId34" Type="http://schemas.openxmlformats.org/officeDocument/2006/relationships/customXml" Target="../ink/ink86.xml"/><Relationship Id="rId50" Type="http://schemas.openxmlformats.org/officeDocument/2006/relationships/customXml" Target="../ink/ink94.xml"/><Relationship Id="rId55" Type="http://schemas.openxmlformats.org/officeDocument/2006/relationships/image" Target="../media/image133.png"/><Relationship Id="rId76" Type="http://schemas.openxmlformats.org/officeDocument/2006/relationships/customXml" Target="../ink/ink107.xml"/><Relationship Id="rId7" Type="http://schemas.openxmlformats.org/officeDocument/2006/relationships/image" Target="../media/image109.png"/><Relationship Id="rId71" Type="http://schemas.openxmlformats.org/officeDocument/2006/relationships/image" Target="../media/image141.png"/><Relationship Id="rId2" Type="http://schemas.openxmlformats.org/officeDocument/2006/relationships/image" Target="../media/image24.png"/><Relationship Id="rId29" Type="http://schemas.openxmlformats.org/officeDocument/2006/relationships/image" Target="../media/image120.png"/><Relationship Id="rId24" Type="http://schemas.openxmlformats.org/officeDocument/2006/relationships/customXml" Target="../ink/ink81.xml"/><Relationship Id="rId40" Type="http://schemas.openxmlformats.org/officeDocument/2006/relationships/customXml" Target="../ink/ink89.xml"/><Relationship Id="rId45" Type="http://schemas.openxmlformats.org/officeDocument/2006/relationships/image" Target="../media/image128.png"/><Relationship Id="rId66" Type="http://schemas.openxmlformats.org/officeDocument/2006/relationships/customXml" Target="../ink/ink10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21.xml"/><Relationship Id="rId21" Type="http://schemas.openxmlformats.org/officeDocument/2006/relationships/image" Target="../media/image155.png"/><Relationship Id="rId42" Type="http://schemas.openxmlformats.org/officeDocument/2006/relationships/customXml" Target="../ink/ink129.xml"/><Relationship Id="rId47" Type="http://schemas.openxmlformats.org/officeDocument/2006/relationships/image" Target="../media/image168.png"/><Relationship Id="rId63" Type="http://schemas.openxmlformats.org/officeDocument/2006/relationships/image" Target="../media/image176.png"/><Relationship Id="rId68" Type="http://schemas.openxmlformats.org/officeDocument/2006/relationships/customXml" Target="../ink/ink142.xml"/><Relationship Id="rId16" Type="http://schemas.openxmlformats.org/officeDocument/2006/relationships/customXml" Target="../ink/ink116.xml"/><Relationship Id="rId11" Type="http://schemas.openxmlformats.org/officeDocument/2006/relationships/image" Target="../media/image150.png"/><Relationship Id="rId24" Type="http://schemas.openxmlformats.org/officeDocument/2006/relationships/customXml" Target="../ink/ink120.xml"/><Relationship Id="rId32" Type="http://schemas.openxmlformats.org/officeDocument/2006/relationships/customXml" Target="../ink/ink124.xml"/><Relationship Id="rId37" Type="http://schemas.openxmlformats.org/officeDocument/2006/relationships/image" Target="../media/image163.png"/><Relationship Id="rId40" Type="http://schemas.openxmlformats.org/officeDocument/2006/relationships/customXml" Target="../ink/ink128.xml"/><Relationship Id="rId45" Type="http://schemas.openxmlformats.org/officeDocument/2006/relationships/image" Target="../media/image167.png"/><Relationship Id="rId53" Type="http://schemas.openxmlformats.org/officeDocument/2006/relationships/image" Target="../media/image171.png"/><Relationship Id="rId58" Type="http://schemas.openxmlformats.org/officeDocument/2006/relationships/customXml" Target="../ink/ink137.xml"/><Relationship Id="rId66" Type="http://schemas.openxmlformats.org/officeDocument/2006/relationships/customXml" Target="../ink/ink141.xml"/><Relationship Id="rId74" Type="http://schemas.openxmlformats.org/officeDocument/2006/relationships/customXml" Target="../ink/ink145.xml"/><Relationship Id="rId5" Type="http://schemas.openxmlformats.org/officeDocument/2006/relationships/image" Target="../media/image147.png"/><Relationship Id="rId61" Type="http://schemas.openxmlformats.org/officeDocument/2006/relationships/image" Target="../media/image175.png"/><Relationship Id="rId19" Type="http://schemas.openxmlformats.org/officeDocument/2006/relationships/image" Target="../media/image154.png"/><Relationship Id="rId14" Type="http://schemas.openxmlformats.org/officeDocument/2006/relationships/customXml" Target="../ink/ink115.xml"/><Relationship Id="rId22" Type="http://schemas.openxmlformats.org/officeDocument/2006/relationships/customXml" Target="../ink/ink119.xml"/><Relationship Id="rId27" Type="http://schemas.openxmlformats.org/officeDocument/2006/relationships/image" Target="../media/image158.png"/><Relationship Id="rId30" Type="http://schemas.openxmlformats.org/officeDocument/2006/relationships/customXml" Target="../ink/ink123.xml"/><Relationship Id="rId35" Type="http://schemas.openxmlformats.org/officeDocument/2006/relationships/image" Target="../media/image162.png"/><Relationship Id="rId43" Type="http://schemas.openxmlformats.org/officeDocument/2006/relationships/image" Target="../media/image166.png"/><Relationship Id="rId48" Type="http://schemas.openxmlformats.org/officeDocument/2006/relationships/customXml" Target="../ink/ink132.xml"/><Relationship Id="rId56" Type="http://schemas.openxmlformats.org/officeDocument/2006/relationships/customXml" Target="../ink/ink136.xml"/><Relationship Id="rId64" Type="http://schemas.openxmlformats.org/officeDocument/2006/relationships/customXml" Target="../ink/ink140.xml"/><Relationship Id="rId69" Type="http://schemas.openxmlformats.org/officeDocument/2006/relationships/image" Target="../media/image179.png"/><Relationship Id="rId77" Type="http://schemas.openxmlformats.org/officeDocument/2006/relationships/image" Target="../media/image183.png"/><Relationship Id="rId8" Type="http://schemas.openxmlformats.org/officeDocument/2006/relationships/customXml" Target="../ink/ink112.xml"/><Relationship Id="rId51" Type="http://schemas.openxmlformats.org/officeDocument/2006/relationships/image" Target="../media/image170.png"/><Relationship Id="rId72" Type="http://schemas.openxmlformats.org/officeDocument/2006/relationships/customXml" Target="../ink/ink144.xml"/><Relationship Id="rId3" Type="http://schemas.openxmlformats.org/officeDocument/2006/relationships/image" Target="../media/image25.png"/><Relationship Id="rId12" Type="http://schemas.openxmlformats.org/officeDocument/2006/relationships/customXml" Target="../ink/ink114.xml"/><Relationship Id="rId17" Type="http://schemas.openxmlformats.org/officeDocument/2006/relationships/image" Target="../media/image153.png"/><Relationship Id="rId25" Type="http://schemas.openxmlformats.org/officeDocument/2006/relationships/image" Target="../media/image157.png"/><Relationship Id="rId33" Type="http://schemas.openxmlformats.org/officeDocument/2006/relationships/image" Target="../media/image161.png"/><Relationship Id="rId38" Type="http://schemas.openxmlformats.org/officeDocument/2006/relationships/customXml" Target="../ink/ink127.xml"/><Relationship Id="rId46" Type="http://schemas.openxmlformats.org/officeDocument/2006/relationships/customXml" Target="../ink/ink131.xml"/><Relationship Id="rId59" Type="http://schemas.openxmlformats.org/officeDocument/2006/relationships/image" Target="../media/image174.png"/><Relationship Id="rId67" Type="http://schemas.openxmlformats.org/officeDocument/2006/relationships/image" Target="../media/image178.png"/><Relationship Id="rId20" Type="http://schemas.openxmlformats.org/officeDocument/2006/relationships/customXml" Target="../ink/ink118.xml"/><Relationship Id="rId41" Type="http://schemas.openxmlformats.org/officeDocument/2006/relationships/image" Target="../media/image165.png"/><Relationship Id="rId54" Type="http://schemas.openxmlformats.org/officeDocument/2006/relationships/customXml" Target="../ink/ink135.xml"/><Relationship Id="rId62" Type="http://schemas.openxmlformats.org/officeDocument/2006/relationships/customXml" Target="../ink/ink139.xml"/><Relationship Id="rId70" Type="http://schemas.openxmlformats.org/officeDocument/2006/relationships/customXml" Target="../ink/ink143.xml"/><Relationship Id="rId75" Type="http://schemas.openxmlformats.org/officeDocument/2006/relationships/image" Target="../media/image182.png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111.xml"/><Relationship Id="rId15" Type="http://schemas.openxmlformats.org/officeDocument/2006/relationships/image" Target="../media/image152.png"/><Relationship Id="rId23" Type="http://schemas.openxmlformats.org/officeDocument/2006/relationships/image" Target="../media/image156.png"/><Relationship Id="rId28" Type="http://schemas.openxmlformats.org/officeDocument/2006/relationships/customXml" Target="../ink/ink122.xml"/><Relationship Id="rId36" Type="http://schemas.openxmlformats.org/officeDocument/2006/relationships/customXml" Target="../ink/ink126.xml"/><Relationship Id="rId49" Type="http://schemas.openxmlformats.org/officeDocument/2006/relationships/image" Target="../media/image169.png"/><Relationship Id="rId57" Type="http://schemas.openxmlformats.org/officeDocument/2006/relationships/image" Target="../media/image173.png"/><Relationship Id="rId10" Type="http://schemas.openxmlformats.org/officeDocument/2006/relationships/customXml" Target="../ink/ink113.xml"/><Relationship Id="rId31" Type="http://schemas.openxmlformats.org/officeDocument/2006/relationships/image" Target="../media/image160.png"/><Relationship Id="rId44" Type="http://schemas.openxmlformats.org/officeDocument/2006/relationships/customXml" Target="../ink/ink130.xml"/><Relationship Id="rId52" Type="http://schemas.openxmlformats.org/officeDocument/2006/relationships/customXml" Target="../ink/ink134.xml"/><Relationship Id="rId60" Type="http://schemas.openxmlformats.org/officeDocument/2006/relationships/customXml" Target="../ink/ink138.xml"/><Relationship Id="rId65" Type="http://schemas.openxmlformats.org/officeDocument/2006/relationships/image" Target="../media/image177.png"/><Relationship Id="rId73" Type="http://schemas.openxmlformats.org/officeDocument/2006/relationships/image" Target="../media/image181.png"/><Relationship Id="rId4" Type="http://schemas.openxmlformats.org/officeDocument/2006/relationships/customXml" Target="../ink/ink110.xml"/><Relationship Id="rId9" Type="http://schemas.openxmlformats.org/officeDocument/2006/relationships/image" Target="../media/image149.png"/><Relationship Id="rId13" Type="http://schemas.openxmlformats.org/officeDocument/2006/relationships/image" Target="../media/image151.png"/><Relationship Id="rId18" Type="http://schemas.openxmlformats.org/officeDocument/2006/relationships/customXml" Target="../ink/ink117.xml"/><Relationship Id="rId39" Type="http://schemas.openxmlformats.org/officeDocument/2006/relationships/image" Target="../media/image164.png"/><Relationship Id="rId34" Type="http://schemas.openxmlformats.org/officeDocument/2006/relationships/customXml" Target="../ink/ink125.xml"/><Relationship Id="rId50" Type="http://schemas.openxmlformats.org/officeDocument/2006/relationships/customXml" Target="../ink/ink133.xml"/><Relationship Id="rId55" Type="http://schemas.openxmlformats.org/officeDocument/2006/relationships/image" Target="../media/image172.png"/><Relationship Id="rId76" Type="http://schemas.openxmlformats.org/officeDocument/2006/relationships/customXml" Target="../ink/ink146.xml"/><Relationship Id="rId7" Type="http://schemas.openxmlformats.org/officeDocument/2006/relationships/image" Target="../media/image148.png"/><Relationship Id="rId71" Type="http://schemas.openxmlformats.org/officeDocument/2006/relationships/image" Target="../media/image180.png"/><Relationship Id="rId2" Type="http://schemas.openxmlformats.org/officeDocument/2006/relationships/image" Target="../media/image24.png"/><Relationship Id="rId29" Type="http://schemas.openxmlformats.org/officeDocument/2006/relationships/image" Target="../media/image15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0.png"/><Relationship Id="rId18" Type="http://schemas.openxmlformats.org/officeDocument/2006/relationships/customXml" Target="../ink/ink154.xml"/><Relationship Id="rId26" Type="http://schemas.openxmlformats.org/officeDocument/2006/relationships/customXml" Target="../ink/ink158.xml"/><Relationship Id="rId39" Type="http://schemas.openxmlformats.org/officeDocument/2006/relationships/image" Target="../media/image36.png"/><Relationship Id="rId21" Type="http://schemas.openxmlformats.org/officeDocument/2006/relationships/image" Target="../media/image270.png"/><Relationship Id="rId34" Type="http://schemas.openxmlformats.org/officeDocument/2006/relationships/customXml" Target="../ink/ink162.xml"/><Relationship Id="rId7" Type="http://schemas.openxmlformats.org/officeDocument/2006/relationships/image" Target="../media/image200.png"/><Relationship Id="rId2" Type="http://schemas.openxmlformats.org/officeDocument/2006/relationships/image" Target="../media/image30.png"/><Relationship Id="rId16" Type="http://schemas.openxmlformats.org/officeDocument/2006/relationships/customXml" Target="../ink/ink153.xml"/><Relationship Id="rId20" Type="http://schemas.openxmlformats.org/officeDocument/2006/relationships/customXml" Target="../ink/ink155.xml"/><Relationship Id="rId29" Type="http://schemas.openxmlformats.org/officeDocument/2006/relationships/image" Target="../media/image310.png"/><Relationship Id="rId41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148.xml"/><Relationship Id="rId11" Type="http://schemas.openxmlformats.org/officeDocument/2006/relationships/image" Target="../media/image22.png"/><Relationship Id="rId24" Type="http://schemas.openxmlformats.org/officeDocument/2006/relationships/customXml" Target="../ink/ink157.xml"/><Relationship Id="rId32" Type="http://schemas.openxmlformats.org/officeDocument/2006/relationships/customXml" Target="../ink/ink161.xml"/><Relationship Id="rId37" Type="http://schemas.openxmlformats.org/officeDocument/2006/relationships/image" Target="../media/image35.png"/><Relationship Id="rId40" Type="http://schemas.openxmlformats.org/officeDocument/2006/relationships/customXml" Target="../ink/ink165.xml"/><Relationship Id="rId5" Type="http://schemas.openxmlformats.org/officeDocument/2006/relationships/image" Target="../media/image190.png"/><Relationship Id="rId15" Type="http://schemas.openxmlformats.org/officeDocument/2006/relationships/image" Target="../media/image240.png"/><Relationship Id="rId23" Type="http://schemas.openxmlformats.org/officeDocument/2006/relationships/image" Target="../media/image28.png"/><Relationship Id="rId28" Type="http://schemas.openxmlformats.org/officeDocument/2006/relationships/customXml" Target="../ink/ink159.xml"/><Relationship Id="rId36" Type="http://schemas.openxmlformats.org/officeDocument/2006/relationships/customXml" Target="../ink/ink163.xml"/><Relationship Id="rId10" Type="http://schemas.openxmlformats.org/officeDocument/2006/relationships/customXml" Target="../ink/ink150.xml"/><Relationship Id="rId19" Type="http://schemas.openxmlformats.org/officeDocument/2006/relationships/image" Target="../media/image260.png"/><Relationship Id="rId31" Type="http://schemas.openxmlformats.org/officeDocument/2006/relationships/image" Target="../media/image32.png"/><Relationship Id="rId4" Type="http://schemas.openxmlformats.org/officeDocument/2006/relationships/customXml" Target="../ink/ink147.xml"/><Relationship Id="rId9" Type="http://schemas.openxmlformats.org/officeDocument/2006/relationships/image" Target="../media/image210.png"/><Relationship Id="rId14" Type="http://schemas.openxmlformats.org/officeDocument/2006/relationships/customXml" Target="../ink/ink152.xml"/><Relationship Id="rId22" Type="http://schemas.openxmlformats.org/officeDocument/2006/relationships/customXml" Target="../ink/ink156.xml"/><Relationship Id="rId27" Type="http://schemas.openxmlformats.org/officeDocument/2006/relationships/image" Target="../media/image300.png"/><Relationship Id="rId30" Type="http://schemas.openxmlformats.org/officeDocument/2006/relationships/customXml" Target="../ink/ink160.xml"/><Relationship Id="rId35" Type="http://schemas.openxmlformats.org/officeDocument/2006/relationships/image" Target="../media/image34.png"/><Relationship Id="rId8" Type="http://schemas.openxmlformats.org/officeDocument/2006/relationships/customXml" Target="../ink/ink149.xml"/><Relationship Id="rId3" Type="http://schemas.openxmlformats.org/officeDocument/2006/relationships/image" Target="../media/image31.png"/><Relationship Id="rId12" Type="http://schemas.openxmlformats.org/officeDocument/2006/relationships/customXml" Target="../ink/ink151.xml"/><Relationship Id="rId17" Type="http://schemas.openxmlformats.org/officeDocument/2006/relationships/image" Target="../media/image250.png"/><Relationship Id="rId25" Type="http://schemas.openxmlformats.org/officeDocument/2006/relationships/image" Target="../media/image290.png"/><Relationship Id="rId33" Type="http://schemas.openxmlformats.org/officeDocument/2006/relationships/image" Target="../media/image33.png"/><Relationship Id="rId38" Type="http://schemas.openxmlformats.org/officeDocument/2006/relationships/customXml" Target="../ink/ink16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6C07A68-8235-38DF-6389-8BF4566FD4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Beyond Ohms Law - using the CL-1919 for EV training	</a:t>
            </a:r>
            <a:endParaRPr lang="en-CA" sz="2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276CA2-7438-A711-9159-6E1B64B4DF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Webinar 2024-04-12 </a:t>
            </a:r>
          </a:p>
        </p:txBody>
      </p:sp>
    </p:spTree>
    <p:extLst>
      <p:ext uri="{BB962C8B-B14F-4D97-AF65-F5344CB8AC3E}">
        <p14:creationId xmlns:p14="http://schemas.microsoft.com/office/powerpoint/2010/main" val="2759048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DCEE2-4B2B-AB59-4D9F-B8C661361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Teaching regenerative braking </a:t>
            </a:r>
          </a:p>
        </p:txBody>
      </p:sp>
      <p:pic>
        <p:nvPicPr>
          <p:cNvPr id="4" name="RegenBraking" descr="RegenBraking">
            <a:hlinkClick r:id="" action="ppaction://media"/>
            <a:extLst>
              <a:ext uri="{FF2B5EF4-FFF2-40B4-BE49-F238E27FC236}">
                <a16:creationId xmlns:a16="http://schemas.microsoft.com/office/drawing/2014/main" id="{B65076F7-1A1D-6C7B-6525-5F25BE0603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7079" y="1518643"/>
            <a:ext cx="7797837" cy="43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42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686A62E5-BC37-F345-F1C7-DC6242B82F5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122641" y="786014"/>
            <a:ext cx="5946718" cy="5285972"/>
            <a:chOff x="3215774" y="1797449"/>
            <a:chExt cx="5946718" cy="5285972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EE103865-A119-925D-58C7-36B77E39F71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22836" y="2074549"/>
              <a:ext cx="5456393" cy="4596782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690BC76-E0C0-F57E-6DB5-B30FF13F599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rcRect/>
            <a:stretch/>
          </p:blipFill>
          <p:spPr>
            <a:xfrm>
              <a:off x="3215774" y="1797449"/>
              <a:ext cx="5946718" cy="5285972"/>
            </a:xfrm>
            <a:prstGeom prst="rect">
              <a:avLst/>
            </a:prstGeom>
          </p:spPr>
        </p:pic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A54F5490-A25B-13AE-32BD-79FA954DFA60}"/>
              </a:ext>
            </a:extLst>
          </p:cNvPr>
          <p:cNvGrpSpPr/>
          <p:nvPr/>
        </p:nvGrpSpPr>
        <p:grpSpPr>
          <a:xfrm>
            <a:off x="4958813" y="5240547"/>
            <a:ext cx="351720" cy="172440"/>
            <a:chOff x="4958813" y="5240547"/>
            <a:chExt cx="351720" cy="172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8" name="Encre 7">
                  <a:extLst>
                    <a:ext uri="{FF2B5EF4-FFF2-40B4-BE49-F238E27FC236}">
                      <a16:creationId xmlns:a16="http://schemas.microsoft.com/office/drawing/2014/main" id="{A3AD811D-99E8-A858-EAF0-A01382A4C30A}"/>
                    </a:ext>
                  </a:extLst>
                </p14:cNvPr>
                <p14:cNvContentPartPr/>
                <p14:nvPr/>
              </p14:nvContentPartPr>
              <p14:xfrm>
                <a:off x="4958813" y="5240547"/>
                <a:ext cx="360" cy="169920"/>
              </p14:xfrm>
            </p:contentPart>
          </mc:Choice>
          <mc:Fallback xmlns="">
            <p:pic>
              <p:nvPicPr>
                <p:cNvPr id="8" name="Encre 7">
                  <a:extLst>
                    <a:ext uri="{FF2B5EF4-FFF2-40B4-BE49-F238E27FC236}">
                      <a16:creationId xmlns:a16="http://schemas.microsoft.com/office/drawing/2014/main" id="{A3AD811D-99E8-A858-EAF0-A01382A4C30A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922813" y="5204907"/>
                  <a:ext cx="7200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9" name="Encre 8">
                  <a:extLst>
                    <a:ext uri="{FF2B5EF4-FFF2-40B4-BE49-F238E27FC236}">
                      <a16:creationId xmlns:a16="http://schemas.microsoft.com/office/drawing/2014/main" id="{678D9F97-7B34-F629-3F71-7483D8F93F03}"/>
                    </a:ext>
                  </a:extLst>
                </p14:cNvPr>
                <p14:cNvContentPartPr/>
                <p14:nvPr/>
              </p14:nvContentPartPr>
              <p14:xfrm>
                <a:off x="5310173" y="5249187"/>
                <a:ext cx="360" cy="162720"/>
              </p14:xfrm>
            </p:contentPart>
          </mc:Choice>
          <mc:Fallback xmlns="">
            <p:pic>
              <p:nvPicPr>
                <p:cNvPr id="9" name="Encre 8">
                  <a:extLst>
                    <a:ext uri="{FF2B5EF4-FFF2-40B4-BE49-F238E27FC236}">
                      <a16:creationId xmlns:a16="http://schemas.microsoft.com/office/drawing/2014/main" id="{678D9F97-7B34-F629-3F71-7483D8F93F0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274173" y="5213547"/>
                  <a:ext cx="7200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4" name="Encre 33">
                  <a:extLst>
                    <a:ext uri="{FF2B5EF4-FFF2-40B4-BE49-F238E27FC236}">
                      <a16:creationId xmlns:a16="http://schemas.microsoft.com/office/drawing/2014/main" id="{D6C17ED0-D3DB-4AAC-2E6D-5B5729D46B7C}"/>
                    </a:ext>
                  </a:extLst>
                </p14:cNvPr>
                <p14:cNvContentPartPr/>
                <p14:nvPr/>
              </p14:nvContentPartPr>
              <p14:xfrm>
                <a:off x="4965293" y="5412627"/>
                <a:ext cx="340920" cy="360"/>
              </p14:xfrm>
            </p:contentPart>
          </mc:Choice>
          <mc:Fallback xmlns="">
            <p:pic>
              <p:nvPicPr>
                <p:cNvPr id="34" name="Encre 33">
                  <a:extLst>
                    <a:ext uri="{FF2B5EF4-FFF2-40B4-BE49-F238E27FC236}">
                      <a16:creationId xmlns:a16="http://schemas.microsoft.com/office/drawing/2014/main" id="{D6C17ED0-D3DB-4AAC-2E6D-5B5729D46B7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929653" y="5376987"/>
                  <a:ext cx="412560" cy="7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D1D30D8F-597B-84B3-A866-04EA74BA917A}"/>
              </a:ext>
            </a:extLst>
          </p:cNvPr>
          <p:cNvGrpSpPr/>
          <p:nvPr/>
        </p:nvGrpSpPr>
        <p:grpSpPr>
          <a:xfrm>
            <a:off x="3468413" y="2734587"/>
            <a:ext cx="694800" cy="2678400"/>
            <a:chOff x="3468413" y="2734587"/>
            <a:chExt cx="694800" cy="267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" name="Encre 4">
                  <a:extLst>
                    <a:ext uri="{FF2B5EF4-FFF2-40B4-BE49-F238E27FC236}">
                      <a16:creationId xmlns:a16="http://schemas.microsoft.com/office/drawing/2014/main" id="{A50039AA-8AAB-97A0-A006-F3E449F4413F}"/>
                    </a:ext>
                  </a:extLst>
                </p14:cNvPr>
                <p14:cNvContentPartPr/>
                <p14:nvPr/>
              </p14:nvContentPartPr>
              <p14:xfrm>
                <a:off x="3468413" y="2734587"/>
                <a:ext cx="360" cy="2675880"/>
              </p14:xfrm>
            </p:contentPart>
          </mc:Choice>
          <mc:Fallback xmlns="">
            <p:pic>
              <p:nvPicPr>
                <p:cNvPr id="5" name="Encre 4">
                  <a:extLst>
                    <a:ext uri="{FF2B5EF4-FFF2-40B4-BE49-F238E27FC236}">
                      <a16:creationId xmlns:a16="http://schemas.microsoft.com/office/drawing/2014/main" id="{A50039AA-8AAB-97A0-A006-F3E449F4413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432773" y="2698587"/>
                  <a:ext cx="72000" cy="27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Encre 6">
                  <a:extLst>
                    <a:ext uri="{FF2B5EF4-FFF2-40B4-BE49-F238E27FC236}">
                      <a16:creationId xmlns:a16="http://schemas.microsoft.com/office/drawing/2014/main" id="{784C7E25-EED1-E057-6BD4-AFD3B41C7082}"/>
                    </a:ext>
                  </a:extLst>
                </p14:cNvPr>
                <p14:cNvContentPartPr/>
                <p14:nvPr/>
              </p14:nvContentPartPr>
              <p14:xfrm>
                <a:off x="4162853" y="5253507"/>
                <a:ext cx="360" cy="156960"/>
              </p14:xfrm>
            </p:contentPart>
          </mc:Choice>
          <mc:Fallback xmlns="">
            <p:pic>
              <p:nvPicPr>
                <p:cNvPr id="7" name="Encre 6">
                  <a:extLst>
                    <a:ext uri="{FF2B5EF4-FFF2-40B4-BE49-F238E27FC236}">
                      <a16:creationId xmlns:a16="http://schemas.microsoft.com/office/drawing/2014/main" id="{784C7E25-EED1-E057-6BD4-AFD3B41C708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127213" y="5217507"/>
                  <a:ext cx="7200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9" name="Encre 38">
                  <a:extLst>
                    <a:ext uri="{FF2B5EF4-FFF2-40B4-BE49-F238E27FC236}">
                      <a16:creationId xmlns:a16="http://schemas.microsoft.com/office/drawing/2014/main" id="{0AA161C4-36AE-8159-2B5B-40C1C0D56800}"/>
                    </a:ext>
                  </a:extLst>
                </p14:cNvPr>
                <p14:cNvContentPartPr/>
                <p14:nvPr/>
              </p14:nvContentPartPr>
              <p14:xfrm>
                <a:off x="3469493" y="5412627"/>
                <a:ext cx="689760" cy="360"/>
              </p14:xfrm>
            </p:contentPart>
          </mc:Choice>
          <mc:Fallback xmlns="">
            <p:pic>
              <p:nvPicPr>
                <p:cNvPr id="39" name="Encre 38">
                  <a:extLst>
                    <a:ext uri="{FF2B5EF4-FFF2-40B4-BE49-F238E27FC236}">
                      <a16:creationId xmlns:a16="http://schemas.microsoft.com/office/drawing/2014/main" id="{0AA161C4-36AE-8159-2B5B-40C1C0D5680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433493" y="5376987"/>
                  <a:ext cx="7614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53" name="Encre 52">
                  <a:extLst>
                    <a:ext uri="{FF2B5EF4-FFF2-40B4-BE49-F238E27FC236}">
                      <a16:creationId xmlns:a16="http://schemas.microsoft.com/office/drawing/2014/main" id="{5CB5849A-7C7E-F30C-4EAF-A66CD4A3A055}"/>
                    </a:ext>
                  </a:extLst>
                </p14:cNvPr>
                <p14:cNvContentPartPr/>
                <p14:nvPr/>
              </p14:nvContentPartPr>
              <p14:xfrm>
                <a:off x="3468413" y="2741427"/>
                <a:ext cx="176760" cy="360"/>
              </p14:xfrm>
            </p:contentPart>
          </mc:Choice>
          <mc:Fallback xmlns="">
            <p:pic>
              <p:nvPicPr>
                <p:cNvPr id="53" name="Encre 52">
                  <a:extLst>
                    <a:ext uri="{FF2B5EF4-FFF2-40B4-BE49-F238E27FC236}">
                      <a16:creationId xmlns:a16="http://schemas.microsoft.com/office/drawing/2014/main" id="{5CB5849A-7C7E-F30C-4EAF-A66CD4A3A05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432773" y="2705787"/>
                  <a:ext cx="248400" cy="7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4" name="Groupe 73">
            <a:extLst>
              <a:ext uri="{FF2B5EF4-FFF2-40B4-BE49-F238E27FC236}">
                <a16:creationId xmlns:a16="http://schemas.microsoft.com/office/drawing/2014/main" id="{3856374A-1A09-8F27-E800-6B82E202E0B9}"/>
              </a:ext>
            </a:extLst>
          </p:cNvPr>
          <p:cNvGrpSpPr/>
          <p:nvPr/>
        </p:nvGrpSpPr>
        <p:grpSpPr>
          <a:xfrm>
            <a:off x="6287573" y="2870207"/>
            <a:ext cx="1492920" cy="165340"/>
            <a:chOff x="6287573" y="2870207"/>
            <a:chExt cx="1492920" cy="1653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3" name="Encre 22">
                  <a:extLst>
                    <a:ext uri="{FF2B5EF4-FFF2-40B4-BE49-F238E27FC236}">
                      <a16:creationId xmlns:a16="http://schemas.microsoft.com/office/drawing/2014/main" id="{08ED7BFD-7C24-58F7-21AB-9E94E738489F}"/>
                    </a:ext>
                  </a:extLst>
                </p14:cNvPr>
                <p14:cNvContentPartPr/>
                <p14:nvPr/>
              </p14:nvContentPartPr>
              <p14:xfrm>
                <a:off x="6287933" y="2870207"/>
                <a:ext cx="360" cy="165340"/>
              </p14:xfrm>
            </p:contentPart>
          </mc:Choice>
          <mc:Fallback xmlns="">
            <p:pic>
              <p:nvPicPr>
                <p:cNvPr id="23" name="Encre 22">
                  <a:extLst>
                    <a:ext uri="{FF2B5EF4-FFF2-40B4-BE49-F238E27FC236}">
                      <a16:creationId xmlns:a16="http://schemas.microsoft.com/office/drawing/2014/main" id="{08ED7BFD-7C24-58F7-21AB-9E94E738489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252293" y="2834545"/>
                  <a:ext cx="72000" cy="23702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4" name="Encre 53">
                  <a:extLst>
                    <a:ext uri="{FF2B5EF4-FFF2-40B4-BE49-F238E27FC236}">
                      <a16:creationId xmlns:a16="http://schemas.microsoft.com/office/drawing/2014/main" id="{5CB594E7-955F-7745-762E-A3B30327037E}"/>
                    </a:ext>
                  </a:extLst>
                </p14:cNvPr>
                <p14:cNvContentPartPr/>
                <p14:nvPr/>
              </p14:nvContentPartPr>
              <p14:xfrm>
                <a:off x="6287573" y="2870207"/>
                <a:ext cx="1492920" cy="360"/>
              </p14:xfrm>
            </p:contentPart>
          </mc:Choice>
          <mc:Fallback xmlns="">
            <p:pic>
              <p:nvPicPr>
                <p:cNvPr id="54" name="Encre 53">
                  <a:extLst>
                    <a:ext uri="{FF2B5EF4-FFF2-40B4-BE49-F238E27FC236}">
                      <a16:creationId xmlns:a16="http://schemas.microsoft.com/office/drawing/2014/main" id="{5CB594E7-955F-7745-762E-A3B30327037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251573" y="2834567"/>
                  <a:ext cx="1564560" cy="7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8024F26A-3AD7-B4BB-72C3-667AFE401962}"/>
              </a:ext>
            </a:extLst>
          </p:cNvPr>
          <p:cNvGrpSpPr/>
          <p:nvPr/>
        </p:nvGrpSpPr>
        <p:grpSpPr>
          <a:xfrm>
            <a:off x="5885813" y="2364867"/>
            <a:ext cx="504000" cy="3048120"/>
            <a:chOff x="5885813" y="2364867"/>
            <a:chExt cx="504000" cy="3048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3" name="Encre 12">
                  <a:extLst>
                    <a:ext uri="{FF2B5EF4-FFF2-40B4-BE49-F238E27FC236}">
                      <a16:creationId xmlns:a16="http://schemas.microsoft.com/office/drawing/2014/main" id="{3BA3EF40-688B-4583-E718-9E26D3BBB86A}"/>
                    </a:ext>
                  </a:extLst>
                </p14:cNvPr>
                <p14:cNvContentPartPr/>
                <p14:nvPr/>
              </p14:nvContentPartPr>
              <p14:xfrm>
                <a:off x="6110093" y="5253507"/>
                <a:ext cx="360" cy="156960"/>
              </p14:xfrm>
            </p:contentPart>
          </mc:Choice>
          <mc:Fallback xmlns="">
            <p:pic>
              <p:nvPicPr>
                <p:cNvPr id="13" name="Encre 12">
                  <a:extLst>
                    <a:ext uri="{FF2B5EF4-FFF2-40B4-BE49-F238E27FC236}">
                      <a16:creationId xmlns:a16="http://schemas.microsoft.com/office/drawing/2014/main" id="{3BA3EF40-688B-4583-E718-9E26D3BBB86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074453" y="5217507"/>
                  <a:ext cx="7200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4" name="Encre 13">
                  <a:extLst>
                    <a:ext uri="{FF2B5EF4-FFF2-40B4-BE49-F238E27FC236}">
                      <a16:creationId xmlns:a16="http://schemas.microsoft.com/office/drawing/2014/main" id="{EF37EB24-A949-9368-BF2C-4FB70E51E9DD}"/>
                    </a:ext>
                  </a:extLst>
                </p14:cNvPr>
                <p14:cNvContentPartPr/>
                <p14:nvPr/>
              </p14:nvContentPartPr>
              <p14:xfrm>
                <a:off x="6389453" y="2364867"/>
                <a:ext cx="360" cy="3045600"/>
              </p14:xfrm>
            </p:contentPart>
          </mc:Choice>
          <mc:Fallback xmlns="">
            <p:pic>
              <p:nvPicPr>
                <p:cNvPr id="14" name="Encre 13">
                  <a:extLst>
                    <a:ext uri="{FF2B5EF4-FFF2-40B4-BE49-F238E27FC236}">
                      <a16:creationId xmlns:a16="http://schemas.microsoft.com/office/drawing/2014/main" id="{EF37EB24-A949-9368-BF2C-4FB70E51E9D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353813" y="2329227"/>
                  <a:ext cx="72000" cy="311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5" name="Encre 14">
                  <a:extLst>
                    <a:ext uri="{FF2B5EF4-FFF2-40B4-BE49-F238E27FC236}">
                      <a16:creationId xmlns:a16="http://schemas.microsoft.com/office/drawing/2014/main" id="{2FC72D31-4635-A14D-3227-1BC5B7984368}"/>
                    </a:ext>
                  </a:extLst>
                </p14:cNvPr>
                <p14:cNvContentPartPr/>
                <p14:nvPr/>
              </p14:nvContentPartPr>
              <p14:xfrm>
                <a:off x="5885813" y="2364867"/>
                <a:ext cx="360" cy="247320"/>
              </p14:xfrm>
            </p:contentPart>
          </mc:Choice>
          <mc:Fallback xmlns="">
            <p:pic>
              <p:nvPicPr>
                <p:cNvPr id="15" name="Encre 14">
                  <a:extLst>
                    <a:ext uri="{FF2B5EF4-FFF2-40B4-BE49-F238E27FC236}">
                      <a16:creationId xmlns:a16="http://schemas.microsoft.com/office/drawing/2014/main" id="{2FC72D31-4635-A14D-3227-1BC5B798436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850173" y="2329227"/>
                  <a:ext cx="72000" cy="31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5" name="Encre 24">
                  <a:extLst>
                    <a:ext uri="{FF2B5EF4-FFF2-40B4-BE49-F238E27FC236}">
                      <a16:creationId xmlns:a16="http://schemas.microsoft.com/office/drawing/2014/main" id="{DD96F936-A040-4C2E-F593-60DF8592EC44}"/>
                    </a:ext>
                  </a:extLst>
                </p14:cNvPr>
                <p14:cNvContentPartPr/>
                <p14:nvPr/>
              </p14:nvContentPartPr>
              <p14:xfrm>
                <a:off x="6112613" y="5412627"/>
                <a:ext cx="272160" cy="360"/>
              </p14:xfrm>
            </p:contentPart>
          </mc:Choice>
          <mc:Fallback xmlns="">
            <p:pic>
              <p:nvPicPr>
                <p:cNvPr id="25" name="Encre 24">
                  <a:extLst>
                    <a:ext uri="{FF2B5EF4-FFF2-40B4-BE49-F238E27FC236}">
                      <a16:creationId xmlns:a16="http://schemas.microsoft.com/office/drawing/2014/main" id="{DD96F936-A040-4C2E-F593-60DF8592EC4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076973" y="5376987"/>
                  <a:ext cx="3438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5" name="Encre 54">
                  <a:extLst>
                    <a:ext uri="{FF2B5EF4-FFF2-40B4-BE49-F238E27FC236}">
                      <a16:creationId xmlns:a16="http://schemas.microsoft.com/office/drawing/2014/main" id="{31DDF9BA-A6B4-61DB-3CB2-3E3AE53962D6}"/>
                    </a:ext>
                  </a:extLst>
                </p14:cNvPr>
                <p14:cNvContentPartPr/>
                <p14:nvPr/>
              </p14:nvContentPartPr>
              <p14:xfrm>
                <a:off x="5885813" y="2364867"/>
                <a:ext cx="502560" cy="360"/>
              </p14:xfrm>
            </p:contentPart>
          </mc:Choice>
          <mc:Fallback xmlns="">
            <p:pic>
              <p:nvPicPr>
                <p:cNvPr id="55" name="Encre 54">
                  <a:extLst>
                    <a:ext uri="{FF2B5EF4-FFF2-40B4-BE49-F238E27FC236}">
                      <a16:creationId xmlns:a16="http://schemas.microsoft.com/office/drawing/2014/main" id="{31DDF9BA-A6B4-61DB-3CB2-3E3AE53962D6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850173" y="2328867"/>
                  <a:ext cx="574200" cy="7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2F42836F-DE99-62E5-6455-2996CE40FCA0}"/>
              </a:ext>
            </a:extLst>
          </p:cNvPr>
          <p:cNvGrpSpPr/>
          <p:nvPr/>
        </p:nvGrpSpPr>
        <p:grpSpPr>
          <a:xfrm>
            <a:off x="5060333" y="2415267"/>
            <a:ext cx="452243" cy="192600"/>
            <a:chOff x="5060333" y="2415267"/>
            <a:chExt cx="452243" cy="19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6" name="Encre 15">
                  <a:extLst>
                    <a:ext uri="{FF2B5EF4-FFF2-40B4-BE49-F238E27FC236}">
                      <a16:creationId xmlns:a16="http://schemas.microsoft.com/office/drawing/2014/main" id="{18084A44-C0DD-8B88-088F-B253C443BAFF}"/>
                    </a:ext>
                  </a:extLst>
                </p14:cNvPr>
                <p14:cNvContentPartPr/>
                <p14:nvPr/>
              </p14:nvContentPartPr>
              <p14:xfrm>
                <a:off x="5466857" y="2431827"/>
                <a:ext cx="45719" cy="176040"/>
              </p14:xfrm>
            </p:contentPart>
          </mc:Choice>
          <mc:Fallback xmlns="">
            <p:pic>
              <p:nvPicPr>
                <p:cNvPr id="16" name="Encre 15">
                  <a:extLst>
                    <a:ext uri="{FF2B5EF4-FFF2-40B4-BE49-F238E27FC236}">
                      <a16:creationId xmlns:a16="http://schemas.microsoft.com/office/drawing/2014/main" id="{18084A44-C0DD-8B88-088F-B253C443BAF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940676" y="2396187"/>
                  <a:ext cx="914380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8" name="Encre 17">
                  <a:extLst>
                    <a:ext uri="{FF2B5EF4-FFF2-40B4-BE49-F238E27FC236}">
                      <a16:creationId xmlns:a16="http://schemas.microsoft.com/office/drawing/2014/main" id="{CE0C59B8-3224-86BB-6A1C-5BEF4E59ACAE}"/>
                    </a:ext>
                  </a:extLst>
                </p14:cNvPr>
                <p14:cNvContentPartPr/>
                <p14:nvPr/>
              </p14:nvContentPartPr>
              <p14:xfrm>
                <a:off x="5060333" y="2415267"/>
                <a:ext cx="360" cy="192600"/>
              </p14:xfrm>
            </p:contentPart>
          </mc:Choice>
          <mc:Fallback xmlns="">
            <p:pic>
              <p:nvPicPr>
                <p:cNvPr id="18" name="Encre 17">
                  <a:extLst>
                    <a:ext uri="{FF2B5EF4-FFF2-40B4-BE49-F238E27FC236}">
                      <a16:creationId xmlns:a16="http://schemas.microsoft.com/office/drawing/2014/main" id="{CE0C59B8-3224-86BB-6A1C-5BEF4E59ACA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024333" y="2379627"/>
                  <a:ext cx="7200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56" name="Encre 55">
                  <a:extLst>
                    <a:ext uri="{FF2B5EF4-FFF2-40B4-BE49-F238E27FC236}">
                      <a16:creationId xmlns:a16="http://schemas.microsoft.com/office/drawing/2014/main" id="{125291F2-B9DE-36A5-891E-27943A044D42}"/>
                    </a:ext>
                  </a:extLst>
                </p14:cNvPr>
                <p14:cNvContentPartPr/>
                <p14:nvPr/>
              </p14:nvContentPartPr>
              <p14:xfrm>
                <a:off x="5075767" y="2415627"/>
                <a:ext cx="389926" cy="360"/>
              </p14:xfrm>
            </p:contentPart>
          </mc:Choice>
          <mc:Fallback xmlns="">
            <p:pic>
              <p:nvPicPr>
                <p:cNvPr id="56" name="Encre 55">
                  <a:extLst>
                    <a:ext uri="{FF2B5EF4-FFF2-40B4-BE49-F238E27FC236}">
                      <a16:creationId xmlns:a16="http://schemas.microsoft.com/office/drawing/2014/main" id="{125291F2-B9DE-36A5-891E-27943A044D42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039796" y="2379627"/>
                  <a:ext cx="461508" cy="7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1B823FE7-F600-7B13-94BB-E0FE07992495}"/>
              </a:ext>
            </a:extLst>
          </p:cNvPr>
          <p:cNvGrpSpPr/>
          <p:nvPr/>
        </p:nvGrpSpPr>
        <p:grpSpPr>
          <a:xfrm>
            <a:off x="3657413" y="3166227"/>
            <a:ext cx="4123080" cy="1768320"/>
            <a:chOff x="3657413" y="3166227"/>
            <a:chExt cx="4123080" cy="176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60" name="Encre 59">
                  <a:extLst>
                    <a:ext uri="{FF2B5EF4-FFF2-40B4-BE49-F238E27FC236}">
                      <a16:creationId xmlns:a16="http://schemas.microsoft.com/office/drawing/2014/main" id="{8EE9B6D7-8E68-0849-AC48-0929B1D0EFA7}"/>
                    </a:ext>
                  </a:extLst>
                </p14:cNvPr>
                <p14:cNvContentPartPr/>
                <p14:nvPr/>
              </p14:nvContentPartPr>
              <p14:xfrm>
                <a:off x="3657413" y="4934187"/>
                <a:ext cx="4123080" cy="360"/>
              </p14:xfrm>
            </p:contentPart>
          </mc:Choice>
          <mc:Fallback xmlns="">
            <p:pic>
              <p:nvPicPr>
                <p:cNvPr id="60" name="Encre 59">
                  <a:extLst>
                    <a:ext uri="{FF2B5EF4-FFF2-40B4-BE49-F238E27FC236}">
                      <a16:creationId xmlns:a16="http://schemas.microsoft.com/office/drawing/2014/main" id="{8EE9B6D7-8E68-0849-AC48-0929B1D0EFA7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621773" y="4898547"/>
                  <a:ext cx="419472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63" name="Encre 62">
                  <a:extLst>
                    <a:ext uri="{FF2B5EF4-FFF2-40B4-BE49-F238E27FC236}">
                      <a16:creationId xmlns:a16="http://schemas.microsoft.com/office/drawing/2014/main" id="{2FD76CE8-2F6C-F239-64E0-89FB676AF88E}"/>
                    </a:ext>
                  </a:extLst>
                </p14:cNvPr>
                <p14:cNvContentPartPr/>
                <p14:nvPr/>
              </p14:nvContentPartPr>
              <p14:xfrm>
                <a:off x="7776809" y="3166227"/>
                <a:ext cx="360" cy="1759680"/>
              </p14:xfrm>
            </p:contentPart>
          </mc:Choice>
          <mc:Fallback xmlns="">
            <p:pic>
              <p:nvPicPr>
                <p:cNvPr id="63" name="Encre 62">
                  <a:extLst>
                    <a:ext uri="{FF2B5EF4-FFF2-40B4-BE49-F238E27FC236}">
                      <a16:creationId xmlns:a16="http://schemas.microsoft.com/office/drawing/2014/main" id="{2FD76CE8-2F6C-F239-64E0-89FB676AF88E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741169" y="3130587"/>
                  <a:ext cx="72000" cy="1831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3" name="Groupe 72">
            <a:extLst>
              <a:ext uri="{FF2B5EF4-FFF2-40B4-BE49-F238E27FC236}">
                <a16:creationId xmlns:a16="http://schemas.microsoft.com/office/drawing/2014/main" id="{797B01E7-76F1-5FA5-ADA6-D1E7FDEA8F20}"/>
              </a:ext>
            </a:extLst>
          </p:cNvPr>
          <p:cNvGrpSpPr/>
          <p:nvPr/>
        </p:nvGrpSpPr>
        <p:grpSpPr>
          <a:xfrm>
            <a:off x="3653093" y="3366207"/>
            <a:ext cx="1403280" cy="556020"/>
            <a:chOff x="3653093" y="3366207"/>
            <a:chExt cx="1403280" cy="5560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61" name="Encre 60">
                  <a:extLst>
                    <a:ext uri="{FF2B5EF4-FFF2-40B4-BE49-F238E27FC236}">
                      <a16:creationId xmlns:a16="http://schemas.microsoft.com/office/drawing/2014/main" id="{AC6ECC91-9FFB-DFC5-6A64-E08F53C5278E}"/>
                    </a:ext>
                  </a:extLst>
                </p14:cNvPr>
                <p14:cNvContentPartPr/>
                <p14:nvPr/>
              </p14:nvContentPartPr>
              <p14:xfrm>
                <a:off x="3653093" y="3600747"/>
                <a:ext cx="1402920" cy="360"/>
              </p14:xfrm>
            </p:contentPart>
          </mc:Choice>
          <mc:Fallback xmlns="">
            <p:pic>
              <p:nvPicPr>
                <p:cNvPr id="61" name="Encre 60">
                  <a:extLst>
                    <a:ext uri="{FF2B5EF4-FFF2-40B4-BE49-F238E27FC236}">
                      <a16:creationId xmlns:a16="http://schemas.microsoft.com/office/drawing/2014/main" id="{AC6ECC91-9FFB-DFC5-6A64-E08F53C5278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617453" y="3565107"/>
                  <a:ext cx="147456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66" name="Encre 65">
                  <a:extLst>
                    <a:ext uri="{FF2B5EF4-FFF2-40B4-BE49-F238E27FC236}">
                      <a16:creationId xmlns:a16="http://schemas.microsoft.com/office/drawing/2014/main" id="{80BD5543-DC65-7AFF-923E-4A14A6DC379E}"/>
                    </a:ext>
                  </a:extLst>
                </p14:cNvPr>
                <p14:cNvContentPartPr/>
                <p14:nvPr/>
              </p14:nvContentPartPr>
              <p14:xfrm>
                <a:off x="3654173" y="3600387"/>
                <a:ext cx="360" cy="321840"/>
              </p14:xfrm>
            </p:contentPart>
          </mc:Choice>
          <mc:Fallback xmlns="">
            <p:pic>
              <p:nvPicPr>
                <p:cNvPr id="66" name="Encre 65">
                  <a:extLst>
                    <a:ext uri="{FF2B5EF4-FFF2-40B4-BE49-F238E27FC236}">
                      <a16:creationId xmlns:a16="http://schemas.microsoft.com/office/drawing/2014/main" id="{80BD5543-DC65-7AFF-923E-4A14A6DC379E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618173" y="3564747"/>
                  <a:ext cx="72000" cy="39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67" name="Encre 66">
                  <a:extLst>
                    <a:ext uri="{FF2B5EF4-FFF2-40B4-BE49-F238E27FC236}">
                      <a16:creationId xmlns:a16="http://schemas.microsoft.com/office/drawing/2014/main" id="{BBECB27D-9CD1-467C-3BB5-2BC988CA4DD4}"/>
                    </a:ext>
                  </a:extLst>
                </p14:cNvPr>
                <p14:cNvContentPartPr/>
                <p14:nvPr/>
              </p14:nvContentPartPr>
              <p14:xfrm>
                <a:off x="5056013" y="3366207"/>
                <a:ext cx="360" cy="223020"/>
              </p14:xfrm>
            </p:contentPart>
          </mc:Choice>
          <mc:Fallback xmlns="">
            <p:pic>
              <p:nvPicPr>
                <p:cNvPr id="67" name="Encre 66">
                  <a:extLst>
                    <a:ext uri="{FF2B5EF4-FFF2-40B4-BE49-F238E27FC236}">
                      <a16:creationId xmlns:a16="http://schemas.microsoft.com/office/drawing/2014/main" id="{BBECB27D-9CD1-467C-3BB5-2BC988CA4DD4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020373" y="3330236"/>
                  <a:ext cx="72000" cy="294602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27C4437D-D6FD-03A2-C629-2497FF4D17A1}"/>
              </a:ext>
            </a:extLst>
          </p:cNvPr>
          <p:cNvGrpSpPr/>
          <p:nvPr/>
        </p:nvGrpSpPr>
        <p:grpSpPr>
          <a:xfrm>
            <a:off x="3656138" y="3025827"/>
            <a:ext cx="1822875" cy="1241640"/>
            <a:chOff x="3656138" y="3025827"/>
            <a:chExt cx="1822875" cy="124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62" name="Encre 61">
                  <a:extLst>
                    <a:ext uri="{FF2B5EF4-FFF2-40B4-BE49-F238E27FC236}">
                      <a16:creationId xmlns:a16="http://schemas.microsoft.com/office/drawing/2014/main" id="{2A4CC182-7857-24EB-AB0D-369D71A1A52A}"/>
                    </a:ext>
                  </a:extLst>
                </p14:cNvPr>
                <p14:cNvContentPartPr/>
                <p14:nvPr/>
              </p14:nvContentPartPr>
              <p14:xfrm>
                <a:off x="3745613" y="3732147"/>
                <a:ext cx="1720440" cy="360"/>
              </p14:xfrm>
            </p:contentPart>
          </mc:Choice>
          <mc:Fallback xmlns="">
            <p:pic>
              <p:nvPicPr>
                <p:cNvPr id="62" name="Encre 61">
                  <a:extLst>
                    <a:ext uri="{FF2B5EF4-FFF2-40B4-BE49-F238E27FC236}">
                      <a16:creationId xmlns:a16="http://schemas.microsoft.com/office/drawing/2014/main" id="{2A4CC182-7857-24EB-AB0D-369D71A1A52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709973" y="3696147"/>
                  <a:ext cx="179208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65" name="Encre 64">
                  <a:extLst>
                    <a:ext uri="{FF2B5EF4-FFF2-40B4-BE49-F238E27FC236}">
                      <a16:creationId xmlns:a16="http://schemas.microsoft.com/office/drawing/2014/main" id="{2D7677CF-3908-A577-5A0A-85389A082FEF}"/>
                    </a:ext>
                  </a:extLst>
                </p14:cNvPr>
                <p14:cNvContentPartPr/>
                <p14:nvPr/>
              </p14:nvContentPartPr>
              <p14:xfrm>
                <a:off x="3745613" y="3729267"/>
                <a:ext cx="360" cy="527864"/>
              </p14:xfrm>
            </p:contentPart>
          </mc:Choice>
          <mc:Fallback xmlns="">
            <p:pic>
              <p:nvPicPr>
                <p:cNvPr id="65" name="Encre 64">
                  <a:extLst>
                    <a:ext uri="{FF2B5EF4-FFF2-40B4-BE49-F238E27FC236}">
                      <a16:creationId xmlns:a16="http://schemas.microsoft.com/office/drawing/2014/main" id="{2D7677CF-3908-A577-5A0A-85389A082FEF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709973" y="3693620"/>
                  <a:ext cx="72000" cy="59951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68" name="Encre 67">
                  <a:extLst>
                    <a:ext uri="{FF2B5EF4-FFF2-40B4-BE49-F238E27FC236}">
                      <a16:creationId xmlns:a16="http://schemas.microsoft.com/office/drawing/2014/main" id="{103AF478-E508-3DE0-D542-11CD67C2B388}"/>
                    </a:ext>
                  </a:extLst>
                </p14:cNvPr>
                <p14:cNvContentPartPr/>
                <p14:nvPr/>
              </p14:nvContentPartPr>
              <p14:xfrm>
                <a:off x="5478653" y="3025827"/>
                <a:ext cx="360" cy="703440"/>
              </p14:xfrm>
            </p:contentPart>
          </mc:Choice>
          <mc:Fallback xmlns="">
            <p:pic>
              <p:nvPicPr>
                <p:cNvPr id="68" name="Encre 67">
                  <a:extLst>
                    <a:ext uri="{FF2B5EF4-FFF2-40B4-BE49-F238E27FC236}">
                      <a16:creationId xmlns:a16="http://schemas.microsoft.com/office/drawing/2014/main" id="{103AF478-E508-3DE0-D542-11CD67C2B388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443013" y="2990187"/>
                  <a:ext cx="72000" cy="77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70" name="Encre 69">
                  <a:extLst>
                    <a:ext uri="{FF2B5EF4-FFF2-40B4-BE49-F238E27FC236}">
                      <a16:creationId xmlns:a16="http://schemas.microsoft.com/office/drawing/2014/main" id="{DBCD4875-971E-496C-6EB4-462E0A614405}"/>
                    </a:ext>
                  </a:extLst>
                </p14:cNvPr>
                <p14:cNvContentPartPr/>
                <p14:nvPr/>
              </p14:nvContentPartPr>
              <p14:xfrm>
                <a:off x="3656138" y="4267107"/>
                <a:ext cx="89475" cy="360"/>
              </p14:xfrm>
            </p:contentPart>
          </mc:Choice>
          <mc:Fallback xmlns="">
            <p:pic>
              <p:nvPicPr>
                <p:cNvPr id="70" name="Encre 69">
                  <a:extLst>
                    <a:ext uri="{FF2B5EF4-FFF2-40B4-BE49-F238E27FC236}">
                      <a16:creationId xmlns:a16="http://schemas.microsoft.com/office/drawing/2014/main" id="{DBCD4875-971E-496C-6EB4-462E0A614405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620204" y="4231107"/>
                  <a:ext cx="160983" cy="7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9330AF44-A51A-8F82-165F-ED17A28E1F86}"/>
              </a:ext>
            </a:extLst>
          </p:cNvPr>
          <p:cNvGrpSpPr/>
          <p:nvPr/>
        </p:nvGrpSpPr>
        <p:grpSpPr>
          <a:xfrm>
            <a:off x="4780973" y="1251387"/>
            <a:ext cx="278203" cy="1360800"/>
            <a:chOff x="4780973" y="1251387"/>
            <a:chExt cx="278203" cy="136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9" name="Encre 18">
                  <a:extLst>
                    <a:ext uri="{FF2B5EF4-FFF2-40B4-BE49-F238E27FC236}">
                      <a16:creationId xmlns:a16="http://schemas.microsoft.com/office/drawing/2014/main" id="{461AFFAA-7B14-380E-77DD-6386942BB567}"/>
                    </a:ext>
                  </a:extLst>
                </p14:cNvPr>
                <p14:cNvContentPartPr/>
                <p14:nvPr/>
              </p14:nvContentPartPr>
              <p14:xfrm>
                <a:off x="4780973" y="1251387"/>
                <a:ext cx="360" cy="1163880"/>
              </p14:xfrm>
            </p:contentPart>
          </mc:Choice>
          <mc:Fallback xmlns="">
            <p:pic>
              <p:nvPicPr>
                <p:cNvPr id="19" name="Encre 18">
                  <a:extLst>
                    <a:ext uri="{FF2B5EF4-FFF2-40B4-BE49-F238E27FC236}">
                      <a16:creationId xmlns:a16="http://schemas.microsoft.com/office/drawing/2014/main" id="{461AFFAA-7B14-380E-77DD-6386942BB567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744973" y="1215387"/>
                  <a:ext cx="72000" cy="123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21" name="Encre 20">
                  <a:extLst>
                    <a:ext uri="{FF2B5EF4-FFF2-40B4-BE49-F238E27FC236}">
                      <a16:creationId xmlns:a16="http://schemas.microsoft.com/office/drawing/2014/main" id="{F2E0FB2C-3DF3-FBCB-484A-894DB948C12C}"/>
                    </a:ext>
                  </a:extLst>
                </p14:cNvPr>
                <p14:cNvContentPartPr/>
                <p14:nvPr/>
              </p14:nvContentPartPr>
              <p14:xfrm>
                <a:off x="5056013" y="1255707"/>
                <a:ext cx="360" cy="171000"/>
              </p14:xfrm>
            </p:contentPart>
          </mc:Choice>
          <mc:Fallback xmlns="">
            <p:pic>
              <p:nvPicPr>
                <p:cNvPr id="21" name="Encre 20">
                  <a:extLst>
                    <a:ext uri="{FF2B5EF4-FFF2-40B4-BE49-F238E27FC236}">
                      <a16:creationId xmlns:a16="http://schemas.microsoft.com/office/drawing/2014/main" id="{F2E0FB2C-3DF3-FBCB-484A-894DB948C12C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020373" y="1220067"/>
                  <a:ext cx="7200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7" name="Encre 56">
                  <a:extLst>
                    <a:ext uri="{FF2B5EF4-FFF2-40B4-BE49-F238E27FC236}">
                      <a16:creationId xmlns:a16="http://schemas.microsoft.com/office/drawing/2014/main" id="{AEBCB3D7-A2D0-9714-C62C-E4454027B48E}"/>
                    </a:ext>
                  </a:extLst>
                </p14:cNvPr>
                <p14:cNvContentPartPr/>
                <p14:nvPr/>
              </p14:nvContentPartPr>
              <p14:xfrm>
                <a:off x="4787453" y="1251387"/>
                <a:ext cx="268200" cy="360"/>
              </p14:xfrm>
            </p:contentPart>
          </mc:Choice>
          <mc:Fallback xmlns="">
            <p:pic>
              <p:nvPicPr>
                <p:cNvPr id="57" name="Encre 56">
                  <a:extLst>
                    <a:ext uri="{FF2B5EF4-FFF2-40B4-BE49-F238E27FC236}">
                      <a16:creationId xmlns:a16="http://schemas.microsoft.com/office/drawing/2014/main" id="{AEBCB3D7-A2D0-9714-C62C-E4454027B48E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751501" y="1215387"/>
                  <a:ext cx="339744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78" name="Encre 77">
                  <a:extLst>
                    <a:ext uri="{FF2B5EF4-FFF2-40B4-BE49-F238E27FC236}">
                      <a16:creationId xmlns:a16="http://schemas.microsoft.com/office/drawing/2014/main" id="{C7430136-4442-891F-87DC-455FFA86C946}"/>
                    </a:ext>
                  </a:extLst>
                </p14:cNvPr>
                <p14:cNvContentPartPr/>
                <p14:nvPr/>
              </p14:nvContentPartPr>
              <p14:xfrm>
                <a:off x="5058816" y="2419587"/>
                <a:ext cx="360" cy="192600"/>
              </p14:xfrm>
            </p:contentPart>
          </mc:Choice>
          <mc:Fallback xmlns="">
            <p:pic>
              <p:nvPicPr>
                <p:cNvPr id="78" name="Encre 77">
                  <a:extLst>
                    <a:ext uri="{FF2B5EF4-FFF2-40B4-BE49-F238E27FC236}">
                      <a16:creationId xmlns:a16="http://schemas.microsoft.com/office/drawing/2014/main" id="{C7430136-4442-891F-87DC-455FFA86C946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022816" y="2383947"/>
                  <a:ext cx="7200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79" name="Encre 78">
                  <a:extLst>
                    <a:ext uri="{FF2B5EF4-FFF2-40B4-BE49-F238E27FC236}">
                      <a16:creationId xmlns:a16="http://schemas.microsoft.com/office/drawing/2014/main" id="{A8620779-4681-D1A9-F0D8-4C614D7CDE91}"/>
                    </a:ext>
                  </a:extLst>
                </p14:cNvPr>
                <p14:cNvContentPartPr/>
                <p14:nvPr/>
              </p14:nvContentPartPr>
              <p14:xfrm>
                <a:off x="4781250" y="2414367"/>
                <a:ext cx="274763" cy="360"/>
              </p14:xfrm>
            </p:contentPart>
          </mc:Choice>
          <mc:Fallback xmlns="">
            <p:pic>
              <p:nvPicPr>
                <p:cNvPr id="79" name="Encre 78">
                  <a:extLst>
                    <a:ext uri="{FF2B5EF4-FFF2-40B4-BE49-F238E27FC236}">
                      <a16:creationId xmlns:a16="http://schemas.microsoft.com/office/drawing/2014/main" id="{A8620779-4681-D1A9-F0D8-4C614D7CDE91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4745286" y="2378367"/>
                  <a:ext cx="346331" cy="7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18E0A6B8-D68F-F996-9E9D-C983C4EE7CB1}"/>
              </a:ext>
            </a:extLst>
          </p:cNvPr>
          <p:cNvGrpSpPr/>
          <p:nvPr/>
        </p:nvGrpSpPr>
        <p:grpSpPr>
          <a:xfrm>
            <a:off x="5055653" y="1255527"/>
            <a:ext cx="449640" cy="166860"/>
            <a:chOff x="5055653" y="1255527"/>
            <a:chExt cx="449640" cy="1668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22" name="Encre 21">
                  <a:extLst>
                    <a:ext uri="{FF2B5EF4-FFF2-40B4-BE49-F238E27FC236}">
                      <a16:creationId xmlns:a16="http://schemas.microsoft.com/office/drawing/2014/main" id="{3C51DEA4-8148-5EFE-2D8F-BB7E93E21FB7}"/>
                    </a:ext>
                  </a:extLst>
                </p14:cNvPr>
                <p14:cNvContentPartPr/>
                <p14:nvPr/>
              </p14:nvContentPartPr>
              <p14:xfrm>
                <a:off x="5504933" y="1257507"/>
                <a:ext cx="360" cy="164880"/>
              </p14:xfrm>
            </p:contentPart>
          </mc:Choice>
          <mc:Fallback xmlns="">
            <p:pic>
              <p:nvPicPr>
                <p:cNvPr id="22" name="Encre 21">
                  <a:extLst>
                    <a:ext uri="{FF2B5EF4-FFF2-40B4-BE49-F238E27FC236}">
                      <a16:creationId xmlns:a16="http://schemas.microsoft.com/office/drawing/2014/main" id="{3C51DEA4-8148-5EFE-2D8F-BB7E93E21FB7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468933" y="1221867"/>
                  <a:ext cx="7200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83" name="Encre 82">
                  <a:extLst>
                    <a:ext uri="{FF2B5EF4-FFF2-40B4-BE49-F238E27FC236}">
                      <a16:creationId xmlns:a16="http://schemas.microsoft.com/office/drawing/2014/main" id="{0E3E13E2-A22C-0F64-2A60-AF1307F0B067}"/>
                    </a:ext>
                  </a:extLst>
                </p14:cNvPr>
                <p14:cNvContentPartPr/>
                <p14:nvPr/>
              </p14:nvContentPartPr>
              <p14:xfrm>
                <a:off x="5055653" y="1255527"/>
                <a:ext cx="448560" cy="360"/>
              </p14:xfrm>
            </p:contentPart>
          </mc:Choice>
          <mc:Fallback xmlns="">
            <p:pic>
              <p:nvPicPr>
                <p:cNvPr id="83" name="Encre 82">
                  <a:extLst>
                    <a:ext uri="{FF2B5EF4-FFF2-40B4-BE49-F238E27FC236}">
                      <a16:creationId xmlns:a16="http://schemas.microsoft.com/office/drawing/2014/main" id="{0E3E13E2-A22C-0F64-2A60-AF1307F0B067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020013" y="1219527"/>
                  <a:ext cx="520200" cy="72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86" name="ZoneTexte 85">
            <a:extLst>
              <a:ext uri="{FF2B5EF4-FFF2-40B4-BE49-F238E27FC236}">
                <a16:creationId xmlns:a16="http://schemas.microsoft.com/office/drawing/2014/main" id="{F087C513-36C9-B626-6A19-5AC2286DE305}"/>
              </a:ext>
            </a:extLst>
          </p:cNvPr>
          <p:cNvSpPr txBox="1"/>
          <p:nvPr/>
        </p:nvSpPr>
        <p:spPr>
          <a:xfrm>
            <a:off x="7565776" y="1590613"/>
            <a:ext cx="1130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HK Grotesk Wide" panose="00000505000000000000" pitchFamily="50" charset="0"/>
              </a:rPr>
              <a:t>14.25V</a:t>
            </a:r>
            <a:endParaRPr lang="fr-CA" b="1" dirty="0">
              <a:latin typeface="HK Grotesk Wide" panose="00000505000000000000" pitchFamily="50" charset="0"/>
            </a:endParaRPr>
          </a:p>
        </p:txBody>
      </p:sp>
      <p:grpSp>
        <p:nvGrpSpPr>
          <p:cNvPr id="88" name="Groupe 87">
            <a:extLst>
              <a:ext uri="{FF2B5EF4-FFF2-40B4-BE49-F238E27FC236}">
                <a16:creationId xmlns:a16="http://schemas.microsoft.com/office/drawing/2014/main" id="{8FC58572-336C-5467-5910-CBCEDFE211CB}"/>
              </a:ext>
            </a:extLst>
          </p:cNvPr>
          <p:cNvGrpSpPr/>
          <p:nvPr/>
        </p:nvGrpSpPr>
        <p:grpSpPr>
          <a:xfrm>
            <a:off x="3656431" y="2106747"/>
            <a:ext cx="1849932" cy="2489092"/>
            <a:chOff x="3656431" y="2106747"/>
            <a:chExt cx="1849932" cy="2489092"/>
          </a:xfrm>
        </p:grpSpPr>
        <p:grpSp>
          <p:nvGrpSpPr>
            <p:cNvPr id="71" name="Groupe 70">
              <a:extLst>
                <a:ext uri="{FF2B5EF4-FFF2-40B4-BE49-F238E27FC236}">
                  <a16:creationId xmlns:a16="http://schemas.microsoft.com/office/drawing/2014/main" id="{97BE8B3B-61FB-0D95-2109-E992A1F75D32}"/>
                </a:ext>
              </a:extLst>
            </p:cNvPr>
            <p:cNvGrpSpPr/>
            <p:nvPr/>
          </p:nvGrpSpPr>
          <p:grpSpPr>
            <a:xfrm>
              <a:off x="3656431" y="2106747"/>
              <a:ext cx="1849932" cy="2489092"/>
              <a:chOff x="3656431" y="2106747"/>
              <a:chExt cx="1849932" cy="2489092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58" name="Encre 57">
                    <a:extLst>
                      <a:ext uri="{FF2B5EF4-FFF2-40B4-BE49-F238E27FC236}">
                        <a16:creationId xmlns:a16="http://schemas.microsoft.com/office/drawing/2014/main" id="{66BC651B-FD3E-1CD4-D681-97C4C0E501A7}"/>
                      </a:ext>
                    </a:extLst>
                  </p14:cNvPr>
                  <p14:cNvContentPartPr/>
                  <p14:nvPr/>
                </p14:nvContentPartPr>
                <p14:xfrm>
                  <a:off x="3904013" y="2288547"/>
                  <a:ext cx="1600560" cy="360"/>
                </p14:xfrm>
              </p:contentPart>
            </mc:Choice>
            <mc:Fallback xmlns="">
              <p:pic>
                <p:nvPicPr>
                  <p:cNvPr id="58" name="Encre 57">
                    <a:extLst>
                      <a:ext uri="{FF2B5EF4-FFF2-40B4-BE49-F238E27FC236}">
                        <a16:creationId xmlns:a16="http://schemas.microsoft.com/office/drawing/2014/main" id="{66BC651B-FD3E-1CD4-D681-97C4C0E501A7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3868357" y="2252547"/>
                    <a:ext cx="1672232" cy="7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59" name="Encre 58">
                    <a:extLst>
                      <a:ext uri="{FF2B5EF4-FFF2-40B4-BE49-F238E27FC236}">
                        <a16:creationId xmlns:a16="http://schemas.microsoft.com/office/drawing/2014/main" id="{47C546A7-693D-C118-5DB1-7AA2697C8307}"/>
                      </a:ext>
                    </a:extLst>
                  </p14:cNvPr>
                  <p14:cNvContentPartPr/>
                  <p14:nvPr/>
                </p14:nvContentPartPr>
                <p14:xfrm>
                  <a:off x="3656431" y="4595479"/>
                  <a:ext cx="247582" cy="360"/>
                </p14:xfrm>
              </p:contentPart>
            </mc:Choice>
            <mc:Fallback xmlns="">
              <p:pic>
                <p:nvPicPr>
                  <p:cNvPr id="59" name="Encre 58">
                    <a:extLst>
                      <a:ext uri="{FF2B5EF4-FFF2-40B4-BE49-F238E27FC236}">
                        <a16:creationId xmlns:a16="http://schemas.microsoft.com/office/drawing/2014/main" id="{47C546A7-693D-C118-5DB1-7AA2697C8307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3620753" y="4559479"/>
                    <a:ext cx="319298" cy="7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64" name="Encre 63">
                    <a:extLst>
                      <a:ext uri="{FF2B5EF4-FFF2-40B4-BE49-F238E27FC236}">
                        <a16:creationId xmlns:a16="http://schemas.microsoft.com/office/drawing/2014/main" id="{EE456B86-6C1D-751F-F997-2B191624DE4B}"/>
                      </a:ext>
                    </a:extLst>
                  </p14:cNvPr>
                  <p14:cNvContentPartPr/>
                  <p14:nvPr/>
                </p14:nvContentPartPr>
                <p14:xfrm>
                  <a:off x="3904013" y="2288547"/>
                  <a:ext cx="360" cy="2306212"/>
                </p14:xfrm>
              </p:contentPart>
            </mc:Choice>
            <mc:Fallback xmlns="">
              <p:pic>
                <p:nvPicPr>
                  <p:cNvPr id="64" name="Encre 63">
                    <a:extLst>
                      <a:ext uri="{FF2B5EF4-FFF2-40B4-BE49-F238E27FC236}">
                        <a16:creationId xmlns:a16="http://schemas.microsoft.com/office/drawing/2014/main" id="{EE456B86-6C1D-751F-F997-2B191624DE4B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3868013" y="2252546"/>
                    <a:ext cx="72000" cy="23778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69" name="Encre 68">
                    <a:extLst>
                      <a:ext uri="{FF2B5EF4-FFF2-40B4-BE49-F238E27FC236}">
                        <a16:creationId xmlns:a16="http://schemas.microsoft.com/office/drawing/2014/main" id="{F4E56F97-ECA6-A8C6-7008-6E64A98F080D}"/>
                      </a:ext>
                    </a:extLst>
                  </p14:cNvPr>
                  <p14:cNvContentPartPr/>
                  <p14:nvPr/>
                </p14:nvContentPartPr>
                <p14:xfrm>
                  <a:off x="5506003" y="2106747"/>
                  <a:ext cx="360" cy="181800"/>
                </p14:xfrm>
              </p:contentPart>
            </mc:Choice>
            <mc:Fallback xmlns="">
              <p:pic>
                <p:nvPicPr>
                  <p:cNvPr id="69" name="Encre 68">
                    <a:extLst>
                      <a:ext uri="{FF2B5EF4-FFF2-40B4-BE49-F238E27FC236}">
                        <a16:creationId xmlns:a16="http://schemas.microsoft.com/office/drawing/2014/main" id="{F4E56F97-ECA6-A8C6-7008-6E64A98F080D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5470003" y="2070747"/>
                    <a:ext cx="72000" cy="2534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87" name="Encre 86">
                  <a:extLst>
                    <a:ext uri="{FF2B5EF4-FFF2-40B4-BE49-F238E27FC236}">
                      <a16:creationId xmlns:a16="http://schemas.microsoft.com/office/drawing/2014/main" id="{77963646-4B95-367E-05A6-3F693B5FB2F7}"/>
                    </a:ext>
                  </a:extLst>
                </p14:cNvPr>
                <p14:cNvContentPartPr/>
                <p14:nvPr/>
              </p14:nvContentPartPr>
              <p14:xfrm>
                <a:off x="5056270" y="2106747"/>
                <a:ext cx="360" cy="181800"/>
              </p14:xfrm>
            </p:contentPart>
          </mc:Choice>
          <mc:Fallback xmlns="">
            <p:pic>
              <p:nvPicPr>
                <p:cNvPr id="87" name="Encre 86">
                  <a:extLst>
                    <a:ext uri="{FF2B5EF4-FFF2-40B4-BE49-F238E27FC236}">
                      <a16:creationId xmlns:a16="http://schemas.microsoft.com/office/drawing/2014/main" id="{77963646-4B95-367E-05A6-3F693B5FB2F7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5020270" y="2070747"/>
                  <a:ext cx="72000" cy="2534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2CF244C4-5A02-9381-0239-BE3F131A6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303270"/>
            <a:ext cx="3622340" cy="754198"/>
          </a:xfrm>
        </p:spPr>
        <p:txBody>
          <a:bodyPr/>
          <a:lstStyle/>
          <a:p>
            <a:r>
              <a:rPr lang="en-CA" sz="4000" dirty="0"/>
              <a:t>Regen</a:t>
            </a:r>
          </a:p>
        </p:txBody>
      </p:sp>
    </p:spTree>
    <p:extLst>
      <p:ext uri="{BB962C8B-B14F-4D97-AF65-F5344CB8AC3E}">
        <p14:creationId xmlns:p14="http://schemas.microsoft.com/office/powerpoint/2010/main" val="177272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DCEE2-4B2B-AB59-4D9F-B8C661361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Teaching hybrid drive mode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E882A-F569-634F-492E-2F56CEF20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1015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686A62E5-BC37-F345-F1C7-DC6242B82F50}"/>
              </a:ext>
            </a:extLst>
          </p:cNvPr>
          <p:cNvGrpSpPr>
            <a:grpSpLocks/>
          </p:cNvGrpSpPr>
          <p:nvPr/>
        </p:nvGrpSpPr>
        <p:grpSpPr>
          <a:xfrm>
            <a:off x="3029607" y="1303270"/>
            <a:ext cx="5946718" cy="5285972"/>
            <a:chOff x="3215774" y="1797449"/>
            <a:chExt cx="5946718" cy="5285972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EE103865-A119-925D-58C7-36B77E39F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22836" y="2074549"/>
              <a:ext cx="5456393" cy="4596782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690BC76-E0C0-F57E-6DB5-B30FF13F5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215774" y="1797449"/>
              <a:ext cx="5946718" cy="5285972"/>
            </a:xfrm>
            <a:prstGeom prst="rect">
              <a:avLst/>
            </a:prstGeom>
          </p:spPr>
        </p:pic>
      </p:grpSp>
      <p:sp>
        <p:nvSpPr>
          <p:cNvPr id="86" name="ZoneTexte 85">
            <a:extLst>
              <a:ext uri="{FF2B5EF4-FFF2-40B4-BE49-F238E27FC236}">
                <a16:creationId xmlns:a16="http://schemas.microsoft.com/office/drawing/2014/main" id="{F087C513-36C9-B626-6A19-5AC2286DE305}"/>
              </a:ext>
            </a:extLst>
          </p:cNvPr>
          <p:cNvSpPr txBox="1"/>
          <p:nvPr/>
        </p:nvSpPr>
        <p:spPr>
          <a:xfrm>
            <a:off x="7472742" y="2107869"/>
            <a:ext cx="1130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HK Grotesk Wide" panose="00000505000000000000" pitchFamily="50" charset="0"/>
              </a:rPr>
              <a:t>14.25V</a:t>
            </a:r>
            <a:endParaRPr lang="fr-CA" b="1" dirty="0">
              <a:latin typeface="HK Grotesk Wide" panose="00000505000000000000" pitchFamily="50" charset="0"/>
            </a:endParaRP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8583362E-518D-C39E-12C3-9CBD2F6B3BB6}"/>
              </a:ext>
            </a:extLst>
          </p:cNvPr>
          <p:cNvGrpSpPr/>
          <p:nvPr/>
        </p:nvGrpSpPr>
        <p:grpSpPr>
          <a:xfrm>
            <a:off x="3564354" y="2616803"/>
            <a:ext cx="901439" cy="1835640"/>
            <a:chOff x="3657388" y="2099547"/>
            <a:chExt cx="901439" cy="183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2" name="Encre 31">
                  <a:extLst>
                    <a:ext uri="{FF2B5EF4-FFF2-40B4-BE49-F238E27FC236}">
                      <a16:creationId xmlns:a16="http://schemas.microsoft.com/office/drawing/2014/main" id="{E039071F-C0DA-86A8-BE08-367CFA280EBC}"/>
                    </a:ext>
                  </a:extLst>
                </p14:cNvPr>
                <p14:cNvContentPartPr/>
                <p14:nvPr/>
              </p14:nvContentPartPr>
              <p14:xfrm>
                <a:off x="3657388" y="3934827"/>
                <a:ext cx="293400" cy="360"/>
              </p14:xfrm>
            </p:contentPart>
          </mc:Choice>
          <mc:Fallback xmlns="">
            <p:pic>
              <p:nvPicPr>
                <p:cNvPr id="32" name="Encre 31">
                  <a:extLst>
                    <a:ext uri="{FF2B5EF4-FFF2-40B4-BE49-F238E27FC236}">
                      <a16:creationId xmlns:a16="http://schemas.microsoft.com/office/drawing/2014/main" id="{E039071F-C0DA-86A8-BE08-367CFA280EB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21344" y="3898827"/>
                  <a:ext cx="365128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3" name="Encre 32">
                  <a:extLst>
                    <a:ext uri="{FF2B5EF4-FFF2-40B4-BE49-F238E27FC236}">
                      <a16:creationId xmlns:a16="http://schemas.microsoft.com/office/drawing/2014/main" id="{C360F5AA-EAF2-8C5F-4592-91F8D46AF6DF}"/>
                    </a:ext>
                  </a:extLst>
                </p14:cNvPr>
                <p14:cNvContentPartPr/>
                <p14:nvPr/>
              </p14:nvContentPartPr>
              <p14:xfrm>
                <a:off x="3945027" y="2346867"/>
                <a:ext cx="416160" cy="360"/>
              </p14:xfrm>
            </p:contentPart>
          </mc:Choice>
          <mc:Fallback xmlns="">
            <p:pic>
              <p:nvPicPr>
                <p:cNvPr id="33" name="Encre 32">
                  <a:extLst>
                    <a:ext uri="{FF2B5EF4-FFF2-40B4-BE49-F238E27FC236}">
                      <a16:creationId xmlns:a16="http://schemas.microsoft.com/office/drawing/2014/main" id="{C360F5AA-EAF2-8C5F-4592-91F8D46AF6D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909387" y="2310867"/>
                  <a:ext cx="4878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5" name="Encre 34">
                  <a:extLst>
                    <a:ext uri="{FF2B5EF4-FFF2-40B4-BE49-F238E27FC236}">
                      <a16:creationId xmlns:a16="http://schemas.microsoft.com/office/drawing/2014/main" id="{0630B5C0-6310-32CD-24A6-A20C6F53297D}"/>
                    </a:ext>
                  </a:extLst>
                </p14:cNvPr>
                <p14:cNvContentPartPr/>
                <p14:nvPr/>
              </p14:nvContentPartPr>
              <p14:xfrm>
                <a:off x="4356507" y="2101347"/>
                <a:ext cx="202320" cy="360"/>
              </p14:xfrm>
            </p:contentPart>
          </mc:Choice>
          <mc:Fallback xmlns="">
            <p:pic>
              <p:nvPicPr>
                <p:cNvPr id="35" name="Encre 34">
                  <a:extLst>
                    <a:ext uri="{FF2B5EF4-FFF2-40B4-BE49-F238E27FC236}">
                      <a16:creationId xmlns:a16="http://schemas.microsoft.com/office/drawing/2014/main" id="{0630B5C0-6310-32CD-24A6-A20C6F53297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320867" y="2065347"/>
                  <a:ext cx="27396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6" name="Encre 35">
                  <a:extLst>
                    <a:ext uri="{FF2B5EF4-FFF2-40B4-BE49-F238E27FC236}">
                      <a16:creationId xmlns:a16="http://schemas.microsoft.com/office/drawing/2014/main" id="{8FCC019A-D8F3-F9EC-23B2-2D2E57713A12}"/>
                    </a:ext>
                  </a:extLst>
                </p14:cNvPr>
                <p14:cNvContentPartPr/>
                <p14:nvPr/>
              </p14:nvContentPartPr>
              <p14:xfrm>
                <a:off x="4361187" y="2099547"/>
                <a:ext cx="360" cy="247320"/>
              </p14:xfrm>
            </p:contentPart>
          </mc:Choice>
          <mc:Fallback xmlns="">
            <p:pic>
              <p:nvPicPr>
                <p:cNvPr id="36" name="Encre 35">
                  <a:extLst>
                    <a:ext uri="{FF2B5EF4-FFF2-40B4-BE49-F238E27FC236}">
                      <a16:creationId xmlns:a16="http://schemas.microsoft.com/office/drawing/2014/main" id="{8FCC019A-D8F3-F9EC-23B2-2D2E57713A1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325547" y="2063547"/>
                  <a:ext cx="72000" cy="31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7" name="Encre 36">
                  <a:extLst>
                    <a:ext uri="{FF2B5EF4-FFF2-40B4-BE49-F238E27FC236}">
                      <a16:creationId xmlns:a16="http://schemas.microsoft.com/office/drawing/2014/main" id="{169CE618-FC13-79D0-C4E5-11240724EECD}"/>
                    </a:ext>
                  </a:extLst>
                </p14:cNvPr>
                <p14:cNvContentPartPr/>
                <p14:nvPr/>
              </p14:nvContentPartPr>
              <p14:xfrm>
                <a:off x="3950427" y="2358027"/>
                <a:ext cx="360" cy="1576800"/>
              </p14:xfrm>
            </p:contentPart>
          </mc:Choice>
          <mc:Fallback xmlns="">
            <p:pic>
              <p:nvPicPr>
                <p:cNvPr id="37" name="Encre 36">
                  <a:extLst>
                    <a:ext uri="{FF2B5EF4-FFF2-40B4-BE49-F238E27FC236}">
                      <a16:creationId xmlns:a16="http://schemas.microsoft.com/office/drawing/2014/main" id="{169CE618-FC13-79D0-C4E5-11240724EEC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914787" y="2322387"/>
                  <a:ext cx="72000" cy="1648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DB547BE0-49C1-4DCB-26EB-C202A2BCEE69}"/>
              </a:ext>
            </a:extLst>
          </p:cNvPr>
          <p:cNvGrpSpPr/>
          <p:nvPr/>
        </p:nvGrpSpPr>
        <p:grpSpPr>
          <a:xfrm>
            <a:off x="3564353" y="3871763"/>
            <a:ext cx="1405800" cy="928800"/>
            <a:chOff x="3657387" y="3354507"/>
            <a:chExt cx="1405800" cy="92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9" name="Encre 28">
                  <a:extLst>
                    <a:ext uri="{FF2B5EF4-FFF2-40B4-BE49-F238E27FC236}">
                      <a16:creationId xmlns:a16="http://schemas.microsoft.com/office/drawing/2014/main" id="{11AE77B4-0649-8A64-2A03-81F17EA95311}"/>
                    </a:ext>
                  </a:extLst>
                </p14:cNvPr>
                <p14:cNvContentPartPr/>
                <p14:nvPr/>
              </p14:nvContentPartPr>
              <p14:xfrm>
                <a:off x="3657387" y="4282947"/>
                <a:ext cx="418680" cy="360"/>
              </p14:xfrm>
            </p:contentPart>
          </mc:Choice>
          <mc:Fallback xmlns="">
            <p:pic>
              <p:nvPicPr>
                <p:cNvPr id="29" name="Encre 28">
                  <a:extLst>
                    <a:ext uri="{FF2B5EF4-FFF2-40B4-BE49-F238E27FC236}">
                      <a16:creationId xmlns:a16="http://schemas.microsoft.com/office/drawing/2014/main" id="{11AE77B4-0649-8A64-2A03-81F17EA9531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621716" y="4247307"/>
                  <a:ext cx="490382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0" name="Encre 29">
                  <a:extLst>
                    <a:ext uri="{FF2B5EF4-FFF2-40B4-BE49-F238E27FC236}">
                      <a16:creationId xmlns:a16="http://schemas.microsoft.com/office/drawing/2014/main" id="{C036EA87-9EC3-6BF2-6069-3F0FAC40E361}"/>
                    </a:ext>
                  </a:extLst>
                </p14:cNvPr>
                <p14:cNvContentPartPr/>
                <p14:nvPr/>
              </p14:nvContentPartPr>
              <p14:xfrm>
                <a:off x="4107027" y="3686067"/>
                <a:ext cx="710640" cy="360"/>
              </p14:xfrm>
            </p:contentPart>
          </mc:Choice>
          <mc:Fallback xmlns="">
            <p:pic>
              <p:nvPicPr>
                <p:cNvPr id="30" name="Encre 29">
                  <a:extLst>
                    <a:ext uri="{FF2B5EF4-FFF2-40B4-BE49-F238E27FC236}">
                      <a16:creationId xmlns:a16="http://schemas.microsoft.com/office/drawing/2014/main" id="{C036EA87-9EC3-6BF2-6069-3F0FAC40E36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071387" y="3650427"/>
                  <a:ext cx="78228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1" name="Encre 30">
                  <a:extLst>
                    <a:ext uri="{FF2B5EF4-FFF2-40B4-BE49-F238E27FC236}">
                      <a16:creationId xmlns:a16="http://schemas.microsoft.com/office/drawing/2014/main" id="{28F5723C-087D-7FFD-6324-D4086989AC09}"/>
                    </a:ext>
                  </a:extLst>
                </p14:cNvPr>
                <p14:cNvContentPartPr/>
                <p14:nvPr/>
              </p14:nvContentPartPr>
              <p14:xfrm>
                <a:off x="4809387" y="3354507"/>
                <a:ext cx="253800" cy="360"/>
              </p14:xfrm>
            </p:contentPart>
          </mc:Choice>
          <mc:Fallback xmlns="">
            <p:pic>
              <p:nvPicPr>
                <p:cNvPr id="31" name="Encre 30">
                  <a:extLst>
                    <a:ext uri="{FF2B5EF4-FFF2-40B4-BE49-F238E27FC236}">
                      <a16:creationId xmlns:a16="http://schemas.microsoft.com/office/drawing/2014/main" id="{28F5723C-087D-7FFD-6324-D4086989AC0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773387" y="3318507"/>
                  <a:ext cx="32544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8" name="Encre 37">
                  <a:extLst>
                    <a:ext uri="{FF2B5EF4-FFF2-40B4-BE49-F238E27FC236}">
                      <a16:creationId xmlns:a16="http://schemas.microsoft.com/office/drawing/2014/main" id="{D1E4FE91-9571-F316-44DE-B6CE43EC5B1A}"/>
                    </a:ext>
                  </a:extLst>
                </p14:cNvPr>
                <p14:cNvContentPartPr/>
                <p14:nvPr/>
              </p14:nvContentPartPr>
              <p14:xfrm>
                <a:off x="4081827" y="3675987"/>
                <a:ext cx="360" cy="596160"/>
              </p14:xfrm>
            </p:contentPart>
          </mc:Choice>
          <mc:Fallback xmlns="">
            <p:pic>
              <p:nvPicPr>
                <p:cNvPr id="38" name="Encre 37">
                  <a:extLst>
                    <a:ext uri="{FF2B5EF4-FFF2-40B4-BE49-F238E27FC236}">
                      <a16:creationId xmlns:a16="http://schemas.microsoft.com/office/drawing/2014/main" id="{D1E4FE91-9571-F316-44DE-B6CE43EC5B1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045827" y="3640347"/>
                  <a:ext cx="72000" cy="66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0" name="Encre 39">
                  <a:extLst>
                    <a:ext uri="{FF2B5EF4-FFF2-40B4-BE49-F238E27FC236}">
                      <a16:creationId xmlns:a16="http://schemas.microsoft.com/office/drawing/2014/main" id="{5CCA2DD3-DE9D-F582-A75F-2ABF0924D82F}"/>
                    </a:ext>
                  </a:extLst>
                </p14:cNvPr>
                <p14:cNvContentPartPr/>
                <p14:nvPr/>
              </p14:nvContentPartPr>
              <p14:xfrm>
                <a:off x="4810107" y="3366747"/>
                <a:ext cx="360" cy="309240"/>
              </p14:xfrm>
            </p:contentPart>
          </mc:Choice>
          <mc:Fallback xmlns="">
            <p:pic>
              <p:nvPicPr>
                <p:cNvPr id="40" name="Encre 39">
                  <a:extLst>
                    <a:ext uri="{FF2B5EF4-FFF2-40B4-BE49-F238E27FC236}">
                      <a16:creationId xmlns:a16="http://schemas.microsoft.com/office/drawing/2014/main" id="{5CCA2DD3-DE9D-F582-A75F-2ABF0924D82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774107" y="3331107"/>
                  <a:ext cx="72000" cy="38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7CDCFF96-8827-7947-FB70-2CC9550B5EB8}"/>
              </a:ext>
            </a:extLst>
          </p:cNvPr>
          <p:cNvGrpSpPr/>
          <p:nvPr/>
        </p:nvGrpSpPr>
        <p:grpSpPr>
          <a:xfrm>
            <a:off x="4478753" y="1941083"/>
            <a:ext cx="482760" cy="1185840"/>
            <a:chOff x="4571787" y="1423827"/>
            <a:chExt cx="482760" cy="118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7" name="Encre 16">
                  <a:extLst>
                    <a:ext uri="{FF2B5EF4-FFF2-40B4-BE49-F238E27FC236}">
                      <a16:creationId xmlns:a16="http://schemas.microsoft.com/office/drawing/2014/main" id="{94257286-5CAD-CC16-5A2E-867813936835}"/>
                    </a:ext>
                  </a:extLst>
                </p14:cNvPr>
                <p14:cNvContentPartPr/>
                <p14:nvPr/>
              </p14:nvContentPartPr>
              <p14:xfrm>
                <a:off x="4708227" y="2609307"/>
                <a:ext cx="346320" cy="360"/>
              </p14:xfrm>
            </p:contentPart>
          </mc:Choice>
          <mc:Fallback xmlns="">
            <p:pic>
              <p:nvPicPr>
                <p:cNvPr id="17" name="Encre 16">
                  <a:extLst>
                    <a:ext uri="{FF2B5EF4-FFF2-40B4-BE49-F238E27FC236}">
                      <a16:creationId xmlns:a16="http://schemas.microsoft.com/office/drawing/2014/main" id="{94257286-5CAD-CC16-5A2E-86781393683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672227" y="2573667"/>
                  <a:ext cx="41796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0" name="Encre 19">
                  <a:extLst>
                    <a:ext uri="{FF2B5EF4-FFF2-40B4-BE49-F238E27FC236}">
                      <a16:creationId xmlns:a16="http://schemas.microsoft.com/office/drawing/2014/main" id="{4C729CE1-4428-8563-3350-12D4ED846E17}"/>
                    </a:ext>
                  </a:extLst>
                </p14:cNvPr>
                <p14:cNvContentPartPr/>
                <p14:nvPr/>
              </p14:nvContentPartPr>
              <p14:xfrm>
                <a:off x="4571787" y="1423827"/>
                <a:ext cx="142200" cy="360"/>
              </p14:xfrm>
            </p:contentPart>
          </mc:Choice>
          <mc:Fallback xmlns="">
            <p:pic>
              <p:nvPicPr>
                <p:cNvPr id="20" name="Encre 19">
                  <a:extLst>
                    <a:ext uri="{FF2B5EF4-FFF2-40B4-BE49-F238E27FC236}">
                      <a16:creationId xmlns:a16="http://schemas.microsoft.com/office/drawing/2014/main" id="{4C729CE1-4428-8563-3350-12D4ED846E1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536147" y="1388187"/>
                  <a:ext cx="21384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2" name="Encre 41">
                  <a:extLst>
                    <a:ext uri="{FF2B5EF4-FFF2-40B4-BE49-F238E27FC236}">
                      <a16:creationId xmlns:a16="http://schemas.microsoft.com/office/drawing/2014/main" id="{53923881-4920-AB02-A8D1-A4F0EF6F5234}"/>
                    </a:ext>
                  </a:extLst>
                </p14:cNvPr>
                <p14:cNvContentPartPr/>
                <p14:nvPr/>
              </p14:nvContentPartPr>
              <p14:xfrm>
                <a:off x="4708227" y="1423827"/>
                <a:ext cx="360" cy="1185120"/>
              </p14:xfrm>
            </p:contentPart>
          </mc:Choice>
          <mc:Fallback xmlns="">
            <p:pic>
              <p:nvPicPr>
                <p:cNvPr id="42" name="Encre 41">
                  <a:extLst>
                    <a:ext uri="{FF2B5EF4-FFF2-40B4-BE49-F238E27FC236}">
                      <a16:creationId xmlns:a16="http://schemas.microsoft.com/office/drawing/2014/main" id="{53923881-4920-AB02-A8D1-A4F0EF6F523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672587" y="1387827"/>
                  <a:ext cx="72000" cy="1256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41C83C70-4E25-4473-8743-95CE9EC1DCB5}"/>
              </a:ext>
            </a:extLst>
          </p:cNvPr>
          <p:cNvGrpSpPr/>
          <p:nvPr/>
        </p:nvGrpSpPr>
        <p:grpSpPr>
          <a:xfrm>
            <a:off x="3358073" y="3243203"/>
            <a:ext cx="706320" cy="2538000"/>
            <a:chOff x="3451107" y="2725947"/>
            <a:chExt cx="706320" cy="2538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0" name="Encre 9">
                  <a:extLst>
                    <a:ext uri="{FF2B5EF4-FFF2-40B4-BE49-F238E27FC236}">
                      <a16:creationId xmlns:a16="http://schemas.microsoft.com/office/drawing/2014/main" id="{980B8E22-85D7-9833-4B9E-00D2334F4748}"/>
                    </a:ext>
                  </a:extLst>
                </p14:cNvPr>
                <p14:cNvContentPartPr/>
                <p14:nvPr/>
              </p14:nvContentPartPr>
              <p14:xfrm>
                <a:off x="3451107" y="5263587"/>
                <a:ext cx="706320" cy="360"/>
              </p14:xfrm>
            </p:contentPart>
          </mc:Choice>
          <mc:Fallback xmlns="">
            <p:pic>
              <p:nvPicPr>
                <p:cNvPr id="10" name="Encre 9">
                  <a:extLst>
                    <a:ext uri="{FF2B5EF4-FFF2-40B4-BE49-F238E27FC236}">
                      <a16:creationId xmlns:a16="http://schemas.microsoft.com/office/drawing/2014/main" id="{980B8E22-85D7-9833-4B9E-00D2334F474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415107" y="5227947"/>
                  <a:ext cx="77796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1" name="Encre 10">
                  <a:extLst>
                    <a:ext uri="{FF2B5EF4-FFF2-40B4-BE49-F238E27FC236}">
                      <a16:creationId xmlns:a16="http://schemas.microsoft.com/office/drawing/2014/main" id="{52EB7C1E-E3CD-8A69-09A6-858FDD1A98DC}"/>
                    </a:ext>
                  </a:extLst>
                </p14:cNvPr>
                <p14:cNvContentPartPr/>
                <p14:nvPr/>
              </p14:nvContentPartPr>
              <p14:xfrm>
                <a:off x="3476625" y="2732067"/>
                <a:ext cx="185442" cy="360"/>
              </p14:xfrm>
            </p:contentPart>
          </mc:Choice>
          <mc:Fallback xmlns="">
            <p:pic>
              <p:nvPicPr>
                <p:cNvPr id="11" name="Encre 10">
                  <a:extLst>
                    <a:ext uri="{FF2B5EF4-FFF2-40B4-BE49-F238E27FC236}">
                      <a16:creationId xmlns:a16="http://schemas.microsoft.com/office/drawing/2014/main" id="{52EB7C1E-E3CD-8A69-09A6-858FDD1A98D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440617" y="2696427"/>
                  <a:ext cx="257098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4" name="Encre 43">
                  <a:extLst>
                    <a:ext uri="{FF2B5EF4-FFF2-40B4-BE49-F238E27FC236}">
                      <a16:creationId xmlns:a16="http://schemas.microsoft.com/office/drawing/2014/main" id="{CA017E26-688A-AF3A-A00C-C3215952E4BD}"/>
                    </a:ext>
                  </a:extLst>
                </p14:cNvPr>
                <p14:cNvContentPartPr/>
                <p14:nvPr/>
              </p14:nvContentPartPr>
              <p14:xfrm>
                <a:off x="3451107" y="2725947"/>
                <a:ext cx="360" cy="2535840"/>
              </p14:xfrm>
            </p:contentPart>
          </mc:Choice>
          <mc:Fallback xmlns="">
            <p:pic>
              <p:nvPicPr>
                <p:cNvPr id="44" name="Encre 43">
                  <a:extLst>
                    <a:ext uri="{FF2B5EF4-FFF2-40B4-BE49-F238E27FC236}">
                      <a16:creationId xmlns:a16="http://schemas.microsoft.com/office/drawing/2014/main" id="{CA017E26-688A-AF3A-A00C-C3215952E4BD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415107" y="2690307"/>
                  <a:ext cx="72000" cy="2607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5D32454D-3D8B-2CC4-AABB-09E96DAC2FA1}"/>
              </a:ext>
            </a:extLst>
          </p:cNvPr>
          <p:cNvGrpSpPr/>
          <p:nvPr/>
        </p:nvGrpSpPr>
        <p:grpSpPr>
          <a:xfrm>
            <a:off x="3122273" y="2914883"/>
            <a:ext cx="3258720" cy="3138840"/>
            <a:chOff x="3215307" y="2397627"/>
            <a:chExt cx="3258720" cy="3138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" name="Encre 2">
                  <a:extLst>
                    <a:ext uri="{FF2B5EF4-FFF2-40B4-BE49-F238E27FC236}">
                      <a16:creationId xmlns:a16="http://schemas.microsoft.com/office/drawing/2014/main" id="{F1B719D9-5630-1F32-3424-C06C2B6DEC9B}"/>
                    </a:ext>
                  </a:extLst>
                </p14:cNvPr>
                <p14:cNvContentPartPr/>
                <p14:nvPr/>
              </p14:nvContentPartPr>
              <p14:xfrm>
                <a:off x="3215307" y="5530347"/>
                <a:ext cx="3258000" cy="360"/>
              </p14:xfrm>
            </p:contentPart>
          </mc:Choice>
          <mc:Fallback xmlns="">
            <p:pic>
              <p:nvPicPr>
                <p:cNvPr id="3" name="Encre 2">
                  <a:extLst>
                    <a:ext uri="{FF2B5EF4-FFF2-40B4-BE49-F238E27FC236}">
                      <a16:creationId xmlns:a16="http://schemas.microsoft.com/office/drawing/2014/main" id="{F1B719D9-5630-1F32-3424-C06C2B6DEC9B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179331" y="5494347"/>
                  <a:ext cx="3329593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2" name="Encre 11">
                  <a:extLst>
                    <a:ext uri="{FF2B5EF4-FFF2-40B4-BE49-F238E27FC236}">
                      <a16:creationId xmlns:a16="http://schemas.microsoft.com/office/drawing/2014/main" id="{8357AACE-FDAB-5129-5F12-999CE7ACD166}"/>
                    </a:ext>
                  </a:extLst>
                </p14:cNvPr>
                <p14:cNvContentPartPr/>
                <p14:nvPr/>
              </p14:nvContentPartPr>
              <p14:xfrm>
                <a:off x="3218187" y="2397627"/>
                <a:ext cx="439560" cy="360"/>
              </p14:xfrm>
            </p:contentPart>
          </mc:Choice>
          <mc:Fallback xmlns="">
            <p:pic>
              <p:nvPicPr>
                <p:cNvPr id="12" name="Encre 11">
                  <a:extLst>
                    <a:ext uri="{FF2B5EF4-FFF2-40B4-BE49-F238E27FC236}">
                      <a16:creationId xmlns:a16="http://schemas.microsoft.com/office/drawing/2014/main" id="{8357AACE-FDAB-5129-5F12-999CE7ACD166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182547" y="2361987"/>
                  <a:ext cx="5112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3" name="Encre 42">
                  <a:extLst>
                    <a:ext uri="{FF2B5EF4-FFF2-40B4-BE49-F238E27FC236}">
                      <a16:creationId xmlns:a16="http://schemas.microsoft.com/office/drawing/2014/main" id="{7527148A-46C7-531B-4908-0EDA676DD395}"/>
                    </a:ext>
                  </a:extLst>
                </p14:cNvPr>
                <p14:cNvContentPartPr/>
                <p14:nvPr/>
              </p14:nvContentPartPr>
              <p14:xfrm>
                <a:off x="3218187" y="2404107"/>
                <a:ext cx="360" cy="3132360"/>
              </p14:xfrm>
            </p:contentPart>
          </mc:Choice>
          <mc:Fallback xmlns="">
            <p:pic>
              <p:nvPicPr>
                <p:cNvPr id="43" name="Encre 42">
                  <a:extLst>
                    <a:ext uri="{FF2B5EF4-FFF2-40B4-BE49-F238E27FC236}">
                      <a16:creationId xmlns:a16="http://schemas.microsoft.com/office/drawing/2014/main" id="{7527148A-46C7-531B-4908-0EDA676DD395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182547" y="2368467"/>
                  <a:ext cx="72000" cy="320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5" name="Encre 44">
                  <a:extLst>
                    <a:ext uri="{FF2B5EF4-FFF2-40B4-BE49-F238E27FC236}">
                      <a16:creationId xmlns:a16="http://schemas.microsoft.com/office/drawing/2014/main" id="{D20E5CA2-F8BD-CBA1-1E07-9C38AFF6DAED}"/>
                    </a:ext>
                  </a:extLst>
                </p14:cNvPr>
                <p14:cNvContentPartPr/>
                <p14:nvPr/>
              </p14:nvContentPartPr>
              <p14:xfrm>
                <a:off x="6473667" y="5266107"/>
                <a:ext cx="360" cy="269640"/>
              </p14:xfrm>
            </p:contentPart>
          </mc:Choice>
          <mc:Fallback xmlns="">
            <p:pic>
              <p:nvPicPr>
                <p:cNvPr id="45" name="Encre 44">
                  <a:extLst>
                    <a:ext uri="{FF2B5EF4-FFF2-40B4-BE49-F238E27FC236}">
                      <a16:creationId xmlns:a16="http://schemas.microsoft.com/office/drawing/2014/main" id="{D20E5CA2-F8BD-CBA1-1E07-9C38AFF6DAED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437667" y="5230107"/>
                  <a:ext cx="72000" cy="341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" name="Groupe 81">
            <a:extLst>
              <a:ext uri="{FF2B5EF4-FFF2-40B4-BE49-F238E27FC236}">
                <a16:creationId xmlns:a16="http://schemas.microsoft.com/office/drawing/2014/main" id="{3D87E010-9D73-5C34-7C57-CDA4172E9DBD}"/>
              </a:ext>
            </a:extLst>
          </p:cNvPr>
          <p:cNvGrpSpPr/>
          <p:nvPr/>
        </p:nvGrpSpPr>
        <p:grpSpPr>
          <a:xfrm>
            <a:off x="6060953" y="4157603"/>
            <a:ext cx="1344600" cy="1615320"/>
            <a:chOff x="6153987" y="3640347"/>
            <a:chExt cx="1344600" cy="1615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7" name="Encre 26">
                  <a:extLst>
                    <a:ext uri="{FF2B5EF4-FFF2-40B4-BE49-F238E27FC236}">
                      <a16:creationId xmlns:a16="http://schemas.microsoft.com/office/drawing/2014/main" id="{6B2E3A5F-9FCF-2D74-5ADD-E09E97068A5B}"/>
                    </a:ext>
                  </a:extLst>
                </p14:cNvPr>
                <p14:cNvContentPartPr/>
                <p14:nvPr/>
              </p14:nvContentPartPr>
              <p14:xfrm>
                <a:off x="6153987" y="3655107"/>
                <a:ext cx="1342800" cy="360"/>
              </p14:xfrm>
            </p:contentPart>
          </mc:Choice>
          <mc:Fallback xmlns="">
            <p:pic>
              <p:nvPicPr>
                <p:cNvPr id="27" name="Encre 26">
                  <a:extLst>
                    <a:ext uri="{FF2B5EF4-FFF2-40B4-BE49-F238E27FC236}">
                      <a16:creationId xmlns:a16="http://schemas.microsoft.com/office/drawing/2014/main" id="{6B2E3A5F-9FCF-2D74-5ADD-E09E97068A5B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117987" y="3619107"/>
                  <a:ext cx="141444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8" name="Encre 27">
                  <a:extLst>
                    <a:ext uri="{FF2B5EF4-FFF2-40B4-BE49-F238E27FC236}">
                      <a16:creationId xmlns:a16="http://schemas.microsoft.com/office/drawing/2014/main" id="{488DC8FC-96C4-C730-F826-097472CBF2D6}"/>
                    </a:ext>
                  </a:extLst>
                </p14:cNvPr>
                <p14:cNvContentPartPr/>
                <p14:nvPr/>
              </p14:nvContentPartPr>
              <p14:xfrm>
                <a:off x="7276827" y="5255307"/>
                <a:ext cx="211680" cy="360"/>
              </p14:xfrm>
            </p:contentPart>
          </mc:Choice>
          <mc:Fallback xmlns="">
            <p:pic>
              <p:nvPicPr>
                <p:cNvPr id="28" name="Encre 27">
                  <a:extLst>
                    <a:ext uri="{FF2B5EF4-FFF2-40B4-BE49-F238E27FC236}">
                      <a16:creationId xmlns:a16="http://schemas.microsoft.com/office/drawing/2014/main" id="{488DC8FC-96C4-C730-F826-097472CBF2D6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241187" y="5219307"/>
                  <a:ext cx="28332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6" name="Encre 45">
                  <a:extLst>
                    <a:ext uri="{FF2B5EF4-FFF2-40B4-BE49-F238E27FC236}">
                      <a16:creationId xmlns:a16="http://schemas.microsoft.com/office/drawing/2014/main" id="{B266C789-FC5C-26BC-7586-31A40D51394A}"/>
                    </a:ext>
                  </a:extLst>
                </p14:cNvPr>
                <p14:cNvContentPartPr/>
                <p14:nvPr/>
              </p14:nvContentPartPr>
              <p14:xfrm>
                <a:off x="7498227" y="3669867"/>
                <a:ext cx="360" cy="1582920"/>
              </p14:xfrm>
            </p:contentPart>
          </mc:Choice>
          <mc:Fallback xmlns="">
            <p:pic>
              <p:nvPicPr>
                <p:cNvPr id="46" name="Encre 45">
                  <a:extLst>
                    <a:ext uri="{FF2B5EF4-FFF2-40B4-BE49-F238E27FC236}">
                      <a16:creationId xmlns:a16="http://schemas.microsoft.com/office/drawing/2014/main" id="{B266C789-FC5C-26BC-7586-31A40D51394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462227" y="3634227"/>
                  <a:ext cx="72000" cy="165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7" name="Encre 46">
                  <a:extLst>
                    <a:ext uri="{FF2B5EF4-FFF2-40B4-BE49-F238E27FC236}">
                      <a16:creationId xmlns:a16="http://schemas.microsoft.com/office/drawing/2014/main" id="{460D8D68-D632-E250-D939-A0E3F7FD969A}"/>
                    </a:ext>
                  </a:extLst>
                </p14:cNvPr>
                <p14:cNvContentPartPr/>
                <p14:nvPr/>
              </p14:nvContentPartPr>
              <p14:xfrm>
                <a:off x="6156147" y="3640347"/>
                <a:ext cx="360" cy="338760"/>
              </p14:xfrm>
            </p:contentPart>
          </mc:Choice>
          <mc:Fallback xmlns="">
            <p:pic>
              <p:nvPicPr>
                <p:cNvPr id="47" name="Encre 46">
                  <a:extLst>
                    <a:ext uri="{FF2B5EF4-FFF2-40B4-BE49-F238E27FC236}">
                      <a16:creationId xmlns:a16="http://schemas.microsoft.com/office/drawing/2014/main" id="{460D8D68-D632-E250-D939-A0E3F7FD969A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120147" y="3604707"/>
                  <a:ext cx="72000" cy="410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54017E66-A4C6-C83F-886A-5FBD0082E7E1}"/>
              </a:ext>
            </a:extLst>
          </p:cNvPr>
          <p:cNvGrpSpPr/>
          <p:nvPr/>
        </p:nvGrpSpPr>
        <p:grpSpPr>
          <a:xfrm>
            <a:off x="4471193" y="1647323"/>
            <a:ext cx="1587600" cy="2529000"/>
            <a:chOff x="4564227" y="1130067"/>
            <a:chExt cx="1587600" cy="2529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4" name="Encre 23">
                  <a:extLst>
                    <a:ext uri="{FF2B5EF4-FFF2-40B4-BE49-F238E27FC236}">
                      <a16:creationId xmlns:a16="http://schemas.microsoft.com/office/drawing/2014/main" id="{9A4CE839-48B2-DD53-58D1-462802B17463}"/>
                    </a:ext>
                  </a:extLst>
                </p14:cNvPr>
                <p14:cNvContentPartPr/>
                <p14:nvPr/>
              </p14:nvContentPartPr>
              <p14:xfrm>
                <a:off x="4571787" y="1136187"/>
                <a:ext cx="685800" cy="360"/>
              </p14:xfrm>
            </p:contentPart>
          </mc:Choice>
          <mc:Fallback xmlns="">
            <p:pic>
              <p:nvPicPr>
                <p:cNvPr id="24" name="Encre 23">
                  <a:extLst>
                    <a:ext uri="{FF2B5EF4-FFF2-40B4-BE49-F238E27FC236}">
                      <a16:creationId xmlns:a16="http://schemas.microsoft.com/office/drawing/2014/main" id="{9A4CE839-48B2-DD53-58D1-462802B17463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535787" y="1100187"/>
                  <a:ext cx="75744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6" name="Encre 25">
                  <a:extLst>
                    <a:ext uri="{FF2B5EF4-FFF2-40B4-BE49-F238E27FC236}">
                      <a16:creationId xmlns:a16="http://schemas.microsoft.com/office/drawing/2014/main" id="{B193E445-CE3A-2DFD-781B-48AD03682E3D}"/>
                    </a:ext>
                  </a:extLst>
                </p14:cNvPr>
                <p14:cNvContentPartPr/>
                <p14:nvPr/>
              </p14:nvContentPartPr>
              <p14:xfrm>
                <a:off x="5287107" y="3655107"/>
                <a:ext cx="864720" cy="360"/>
              </p14:xfrm>
            </p:contentPart>
          </mc:Choice>
          <mc:Fallback xmlns="">
            <p:pic>
              <p:nvPicPr>
                <p:cNvPr id="26" name="Encre 25">
                  <a:extLst>
                    <a:ext uri="{FF2B5EF4-FFF2-40B4-BE49-F238E27FC236}">
                      <a16:creationId xmlns:a16="http://schemas.microsoft.com/office/drawing/2014/main" id="{B193E445-CE3A-2DFD-781B-48AD03682E3D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251467" y="3619107"/>
                  <a:ext cx="93636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1" name="Encre 40">
                  <a:extLst>
                    <a:ext uri="{FF2B5EF4-FFF2-40B4-BE49-F238E27FC236}">
                      <a16:creationId xmlns:a16="http://schemas.microsoft.com/office/drawing/2014/main" id="{ECF2CDF2-D296-01D4-FFC9-E1666FE87482}"/>
                    </a:ext>
                  </a:extLst>
                </p14:cNvPr>
                <p14:cNvContentPartPr/>
                <p14:nvPr/>
              </p14:nvContentPartPr>
              <p14:xfrm>
                <a:off x="4564227" y="1130067"/>
                <a:ext cx="360" cy="280440"/>
              </p14:xfrm>
            </p:contentPart>
          </mc:Choice>
          <mc:Fallback xmlns="">
            <p:pic>
              <p:nvPicPr>
                <p:cNvPr id="41" name="Encre 40">
                  <a:extLst>
                    <a:ext uri="{FF2B5EF4-FFF2-40B4-BE49-F238E27FC236}">
                      <a16:creationId xmlns:a16="http://schemas.microsoft.com/office/drawing/2014/main" id="{ECF2CDF2-D296-01D4-FFC9-E1666FE87482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528587" y="1094427"/>
                  <a:ext cx="72000" cy="35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8" name="Encre 47">
                  <a:extLst>
                    <a:ext uri="{FF2B5EF4-FFF2-40B4-BE49-F238E27FC236}">
                      <a16:creationId xmlns:a16="http://schemas.microsoft.com/office/drawing/2014/main" id="{584AABCD-5128-4264-431A-C1F222D945C2}"/>
                    </a:ext>
                  </a:extLst>
                </p14:cNvPr>
                <p14:cNvContentPartPr/>
                <p14:nvPr/>
              </p14:nvContentPartPr>
              <p14:xfrm>
                <a:off x="5267307" y="1142667"/>
                <a:ext cx="360" cy="2516400"/>
              </p14:xfrm>
            </p:contentPart>
          </mc:Choice>
          <mc:Fallback xmlns="">
            <p:pic>
              <p:nvPicPr>
                <p:cNvPr id="48" name="Encre 47">
                  <a:extLst>
                    <a:ext uri="{FF2B5EF4-FFF2-40B4-BE49-F238E27FC236}">
                      <a16:creationId xmlns:a16="http://schemas.microsoft.com/office/drawing/2014/main" id="{584AABCD-5128-4264-431A-C1F222D945C2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231307" y="1107027"/>
                  <a:ext cx="72000" cy="2588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19D9D98A-7FB8-39D5-EEC8-0C0A9331BDBA}"/>
              </a:ext>
            </a:extLst>
          </p:cNvPr>
          <p:cNvGrpSpPr/>
          <p:nvPr/>
        </p:nvGrpSpPr>
        <p:grpSpPr>
          <a:xfrm>
            <a:off x="4861731" y="5558841"/>
            <a:ext cx="357840" cy="216000"/>
            <a:chOff x="4954765" y="5041585"/>
            <a:chExt cx="357840" cy="21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91" name="Encre 90">
                  <a:extLst>
                    <a:ext uri="{FF2B5EF4-FFF2-40B4-BE49-F238E27FC236}">
                      <a16:creationId xmlns:a16="http://schemas.microsoft.com/office/drawing/2014/main" id="{81F6C219-7B5B-0821-B6E0-EB494D2EF1F9}"/>
                    </a:ext>
                  </a:extLst>
                </p14:cNvPr>
                <p14:cNvContentPartPr/>
                <p14:nvPr/>
              </p14:nvContentPartPr>
              <p14:xfrm>
                <a:off x="4957645" y="5048425"/>
                <a:ext cx="338760" cy="360"/>
              </p14:xfrm>
            </p:contentPart>
          </mc:Choice>
          <mc:Fallback xmlns="">
            <p:pic>
              <p:nvPicPr>
                <p:cNvPr id="91" name="Encre 90">
                  <a:extLst>
                    <a:ext uri="{FF2B5EF4-FFF2-40B4-BE49-F238E27FC236}">
                      <a16:creationId xmlns:a16="http://schemas.microsoft.com/office/drawing/2014/main" id="{81F6C219-7B5B-0821-B6E0-EB494D2EF1F9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921645" y="5012785"/>
                  <a:ext cx="4104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92" name="Encre 91">
                  <a:extLst>
                    <a:ext uri="{FF2B5EF4-FFF2-40B4-BE49-F238E27FC236}">
                      <a16:creationId xmlns:a16="http://schemas.microsoft.com/office/drawing/2014/main" id="{2DF9A347-C571-1584-8B19-7AACE9123A03}"/>
                    </a:ext>
                  </a:extLst>
                </p14:cNvPr>
                <p14:cNvContentPartPr/>
                <p14:nvPr/>
              </p14:nvContentPartPr>
              <p14:xfrm>
                <a:off x="4954765" y="5057065"/>
                <a:ext cx="360" cy="192960"/>
              </p14:xfrm>
            </p:contentPart>
          </mc:Choice>
          <mc:Fallback xmlns="">
            <p:pic>
              <p:nvPicPr>
                <p:cNvPr id="92" name="Encre 91">
                  <a:extLst>
                    <a:ext uri="{FF2B5EF4-FFF2-40B4-BE49-F238E27FC236}">
                      <a16:creationId xmlns:a16="http://schemas.microsoft.com/office/drawing/2014/main" id="{2DF9A347-C571-1584-8B19-7AACE9123A03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919125" y="5021065"/>
                  <a:ext cx="7200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93" name="Encre 92">
                  <a:extLst>
                    <a:ext uri="{FF2B5EF4-FFF2-40B4-BE49-F238E27FC236}">
                      <a16:creationId xmlns:a16="http://schemas.microsoft.com/office/drawing/2014/main" id="{52DFC3DC-48E1-4A02-381B-8693CAB7150C}"/>
                    </a:ext>
                  </a:extLst>
                </p14:cNvPr>
                <p14:cNvContentPartPr/>
                <p14:nvPr/>
              </p14:nvContentPartPr>
              <p14:xfrm>
                <a:off x="5312245" y="5041585"/>
                <a:ext cx="360" cy="216000"/>
              </p14:xfrm>
            </p:contentPart>
          </mc:Choice>
          <mc:Fallback xmlns="">
            <p:pic>
              <p:nvPicPr>
                <p:cNvPr id="93" name="Encre 92">
                  <a:extLst>
                    <a:ext uri="{FF2B5EF4-FFF2-40B4-BE49-F238E27FC236}">
                      <a16:creationId xmlns:a16="http://schemas.microsoft.com/office/drawing/2014/main" id="{52DFC3DC-48E1-4A02-381B-8693CAB7150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276245" y="5005945"/>
                  <a:ext cx="72000" cy="287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95" name="Encre 94">
                <a:extLst>
                  <a:ext uri="{FF2B5EF4-FFF2-40B4-BE49-F238E27FC236}">
                    <a16:creationId xmlns:a16="http://schemas.microsoft.com/office/drawing/2014/main" id="{A898CDAF-A0D4-BF99-9DFA-CBD77F8A0062}"/>
                  </a:ext>
                </a:extLst>
              </p14:cNvPr>
              <p14:cNvContentPartPr/>
              <p14:nvPr/>
            </p14:nvContentPartPr>
            <p14:xfrm>
              <a:off x="6002571" y="5230521"/>
              <a:ext cx="57960" cy="549720"/>
            </p14:xfrm>
          </p:contentPart>
        </mc:Choice>
        <mc:Fallback>
          <p:pic>
            <p:nvPicPr>
              <p:cNvPr id="95" name="Encre 94">
                <a:extLst>
                  <a:ext uri="{FF2B5EF4-FFF2-40B4-BE49-F238E27FC236}">
                    <a16:creationId xmlns:a16="http://schemas.microsoft.com/office/drawing/2014/main" id="{A898CDAF-A0D4-BF99-9DFA-CBD77F8A0062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966793" y="5194521"/>
                <a:ext cx="129158" cy="62136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id="{58E596FB-8C96-ADDF-7A75-565E0066C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80" y="361586"/>
            <a:ext cx="3622340" cy="754198"/>
          </a:xfrm>
        </p:spPr>
        <p:txBody>
          <a:bodyPr/>
          <a:lstStyle/>
          <a:p>
            <a:r>
              <a:rPr lang="en-CA" sz="4000" dirty="0"/>
              <a:t>Hybrid</a:t>
            </a:r>
          </a:p>
        </p:txBody>
      </p:sp>
    </p:spTree>
    <p:extLst>
      <p:ext uri="{BB962C8B-B14F-4D97-AF65-F5344CB8AC3E}">
        <p14:creationId xmlns:p14="http://schemas.microsoft.com/office/powerpoint/2010/main" val="164848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DCEE2-4B2B-AB59-4D9F-B8C661361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Teaching contactors and </a:t>
            </a:r>
            <a:r>
              <a:rPr lang="en-CA" dirty="0" err="1"/>
              <a:t>precharge</a:t>
            </a:r>
            <a:r>
              <a:rPr lang="en-CA" dirty="0"/>
              <a:t>  </a:t>
            </a:r>
          </a:p>
        </p:txBody>
      </p:sp>
      <p:pic>
        <p:nvPicPr>
          <p:cNvPr id="4" name="IMG_9155">
            <a:hlinkClick r:id="" action="ppaction://media"/>
            <a:extLst>
              <a:ext uri="{FF2B5EF4-FFF2-40B4-BE49-F238E27FC236}">
                <a16:creationId xmlns:a16="http://schemas.microsoft.com/office/drawing/2014/main" id="{2DEDAB1A-0728-EDDA-030C-188C0AC2D6A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4739"/>
          <a:stretch/>
        </p:blipFill>
        <p:spPr>
          <a:xfrm>
            <a:off x="2377193" y="1100072"/>
            <a:ext cx="7437610" cy="4906962"/>
          </a:xfrm>
        </p:spPr>
      </p:pic>
    </p:spTree>
    <p:extLst>
      <p:ext uri="{BB962C8B-B14F-4D97-AF65-F5344CB8AC3E}">
        <p14:creationId xmlns:p14="http://schemas.microsoft.com/office/powerpoint/2010/main" val="129444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686A62E5-BC37-F345-F1C7-DC6242B82F50}"/>
              </a:ext>
            </a:extLst>
          </p:cNvPr>
          <p:cNvGrpSpPr>
            <a:grpSpLocks/>
          </p:cNvGrpSpPr>
          <p:nvPr/>
        </p:nvGrpSpPr>
        <p:grpSpPr>
          <a:xfrm>
            <a:off x="2991059" y="1303270"/>
            <a:ext cx="5946718" cy="5285972"/>
            <a:chOff x="3215774" y="1797449"/>
            <a:chExt cx="5946718" cy="5285972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EE103865-A119-925D-58C7-36B77E39F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22836" y="2074549"/>
              <a:ext cx="5456393" cy="4596782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690BC76-E0C0-F57E-6DB5-B30FF13F5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215774" y="1797449"/>
              <a:ext cx="5946718" cy="5285972"/>
            </a:xfrm>
            <a:prstGeom prst="rect">
              <a:avLst/>
            </a:prstGeom>
          </p:spPr>
        </p:pic>
      </p:grpSp>
      <p:sp>
        <p:nvSpPr>
          <p:cNvPr id="86" name="ZoneTexte 85">
            <a:extLst>
              <a:ext uri="{FF2B5EF4-FFF2-40B4-BE49-F238E27FC236}">
                <a16:creationId xmlns:a16="http://schemas.microsoft.com/office/drawing/2014/main" id="{F087C513-36C9-B626-6A19-5AC2286DE305}"/>
              </a:ext>
            </a:extLst>
          </p:cNvPr>
          <p:cNvSpPr txBox="1"/>
          <p:nvPr/>
        </p:nvSpPr>
        <p:spPr>
          <a:xfrm>
            <a:off x="7434194" y="2107869"/>
            <a:ext cx="1130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HK Grotesk Wide" panose="00000505000000000000" pitchFamily="50" charset="0"/>
              </a:rPr>
              <a:t>14.25V</a:t>
            </a:r>
            <a:endParaRPr lang="fr-CA" b="1" dirty="0">
              <a:latin typeface="HK Grotesk Wide" panose="00000505000000000000" pitchFamily="50" charset="0"/>
            </a:endParaRPr>
          </a:p>
        </p:txBody>
      </p: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F9FD2BAF-FC7F-5D86-7556-2CF8C1CB828B}"/>
              </a:ext>
            </a:extLst>
          </p:cNvPr>
          <p:cNvGrpSpPr/>
          <p:nvPr/>
        </p:nvGrpSpPr>
        <p:grpSpPr>
          <a:xfrm>
            <a:off x="3527638" y="3548874"/>
            <a:ext cx="1813320" cy="902402"/>
            <a:chOff x="3659220" y="3031618"/>
            <a:chExt cx="1813320" cy="902402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4" name="Encre 53">
                  <a:extLst>
                    <a:ext uri="{FF2B5EF4-FFF2-40B4-BE49-F238E27FC236}">
                      <a16:creationId xmlns:a16="http://schemas.microsoft.com/office/drawing/2014/main" id="{1099BD76-0EEA-7AFC-B2FB-1EE6CD08BB82}"/>
                    </a:ext>
                  </a:extLst>
                </p14:cNvPr>
                <p14:cNvContentPartPr/>
                <p14:nvPr/>
              </p14:nvContentPartPr>
              <p14:xfrm>
                <a:off x="3659220" y="3534060"/>
                <a:ext cx="360" cy="399960"/>
              </p14:xfrm>
            </p:contentPart>
          </mc:Choice>
          <mc:Fallback xmlns="">
            <p:pic>
              <p:nvPicPr>
                <p:cNvPr id="54" name="Encre 53">
                  <a:extLst>
                    <a:ext uri="{FF2B5EF4-FFF2-40B4-BE49-F238E27FC236}">
                      <a16:creationId xmlns:a16="http://schemas.microsoft.com/office/drawing/2014/main" id="{1099BD76-0EEA-7AFC-B2FB-1EE6CD08BB8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23220" y="3498060"/>
                  <a:ext cx="72000" cy="47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5" name="Encre 54">
                  <a:extLst>
                    <a:ext uri="{FF2B5EF4-FFF2-40B4-BE49-F238E27FC236}">
                      <a16:creationId xmlns:a16="http://schemas.microsoft.com/office/drawing/2014/main" id="{DEC08F67-ADAB-E4E1-B087-56CAF2A29670}"/>
                    </a:ext>
                  </a:extLst>
                </p14:cNvPr>
                <p14:cNvContentPartPr/>
                <p14:nvPr/>
              </p14:nvContentPartPr>
              <p14:xfrm>
                <a:off x="5472180" y="3031618"/>
                <a:ext cx="360" cy="504602"/>
              </p14:xfrm>
            </p:contentPart>
          </mc:Choice>
          <mc:Fallback xmlns="">
            <p:pic>
              <p:nvPicPr>
                <p:cNvPr id="55" name="Encre 54">
                  <a:extLst>
                    <a:ext uri="{FF2B5EF4-FFF2-40B4-BE49-F238E27FC236}">
                      <a16:creationId xmlns:a16="http://schemas.microsoft.com/office/drawing/2014/main" id="{DEC08F67-ADAB-E4E1-B087-56CAF2A2967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436180" y="2995626"/>
                  <a:ext cx="72000" cy="57622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6" name="Encre 55">
                  <a:extLst>
                    <a:ext uri="{FF2B5EF4-FFF2-40B4-BE49-F238E27FC236}">
                      <a16:creationId xmlns:a16="http://schemas.microsoft.com/office/drawing/2014/main" id="{7023942C-F0EC-AACE-0139-B125B00AE097}"/>
                    </a:ext>
                  </a:extLst>
                </p14:cNvPr>
                <p14:cNvContentPartPr/>
                <p14:nvPr/>
              </p14:nvContentPartPr>
              <p14:xfrm>
                <a:off x="3660300" y="3534780"/>
                <a:ext cx="1807200" cy="360"/>
              </p14:xfrm>
            </p:contentPart>
          </mc:Choice>
          <mc:Fallback xmlns="">
            <p:pic>
              <p:nvPicPr>
                <p:cNvPr id="56" name="Encre 55">
                  <a:extLst>
                    <a:ext uri="{FF2B5EF4-FFF2-40B4-BE49-F238E27FC236}">
                      <a16:creationId xmlns:a16="http://schemas.microsoft.com/office/drawing/2014/main" id="{7023942C-F0EC-AACE-0139-B125B00AE09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624660" y="3498780"/>
                  <a:ext cx="1878840" cy="7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4" name="Groupe 73">
            <a:extLst>
              <a:ext uri="{FF2B5EF4-FFF2-40B4-BE49-F238E27FC236}">
                <a16:creationId xmlns:a16="http://schemas.microsoft.com/office/drawing/2014/main" id="{FB3EAB10-CD21-C458-5922-FC1B28EE9822}"/>
              </a:ext>
            </a:extLst>
          </p:cNvPr>
          <p:cNvGrpSpPr/>
          <p:nvPr/>
        </p:nvGrpSpPr>
        <p:grpSpPr>
          <a:xfrm>
            <a:off x="4435558" y="2622116"/>
            <a:ext cx="1540440" cy="3153240"/>
            <a:chOff x="4567140" y="2104860"/>
            <a:chExt cx="1540440" cy="315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3" name="Encre 22">
                  <a:extLst>
                    <a:ext uri="{FF2B5EF4-FFF2-40B4-BE49-F238E27FC236}">
                      <a16:creationId xmlns:a16="http://schemas.microsoft.com/office/drawing/2014/main" id="{D943FEEA-BF9D-6739-B16F-9D125C557BDE}"/>
                    </a:ext>
                  </a:extLst>
                </p14:cNvPr>
                <p14:cNvContentPartPr/>
                <p14:nvPr/>
              </p14:nvContentPartPr>
              <p14:xfrm>
                <a:off x="4567140" y="2104860"/>
                <a:ext cx="360" cy="2283840"/>
              </p14:xfrm>
            </p:contentPart>
          </mc:Choice>
          <mc:Fallback xmlns="">
            <p:pic>
              <p:nvPicPr>
                <p:cNvPr id="23" name="Encre 22">
                  <a:extLst>
                    <a:ext uri="{FF2B5EF4-FFF2-40B4-BE49-F238E27FC236}">
                      <a16:creationId xmlns:a16="http://schemas.microsoft.com/office/drawing/2014/main" id="{D943FEEA-BF9D-6739-B16F-9D125C557BD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531500" y="2068860"/>
                  <a:ext cx="72000" cy="235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5" name="Encre 24">
                  <a:extLst>
                    <a:ext uri="{FF2B5EF4-FFF2-40B4-BE49-F238E27FC236}">
                      <a16:creationId xmlns:a16="http://schemas.microsoft.com/office/drawing/2014/main" id="{22359BF9-F05F-D4D1-AD83-2F5245FCAEE1}"/>
                    </a:ext>
                  </a:extLst>
                </p14:cNvPr>
                <p14:cNvContentPartPr/>
                <p14:nvPr/>
              </p14:nvContentPartPr>
              <p14:xfrm>
                <a:off x="4567140" y="4371780"/>
                <a:ext cx="360" cy="591480"/>
              </p14:xfrm>
            </p:contentPart>
          </mc:Choice>
          <mc:Fallback xmlns="">
            <p:pic>
              <p:nvPicPr>
                <p:cNvPr id="25" name="Encre 24">
                  <a:extLst>
                    <a:ext uri="{FF2B5EF4-FFF2-40B4-BE49-F238E27FC236}">
                      <a16:creationId xmlns:a16="http://schemas.microsoft.com/office/drawing/2014/main" id="{22359BF9-F05F-D4D1-AD83-2F5245FCAEE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531500" y="4336140"/>
                  <a:ext cx="72000" cy="66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4" name="Encre 33">
                  <a:extLst>
                    <a:ext uri="{FF2B5EF4-FFF2-40B4-BE49-F238E27FC236}">
                      <a16:creationId xmlns:a16="http://schemas.microsoft.com/office/drawing/2014/main" id="{6607EA45-3112-A0D5-CEC4-B14419F49651}"/>
                    </a:ext>
                  </a:extLst>
                </p14:cNvPr>
                <p14:cNvContentPartPr/>
                <p14:nvPr/>
              </p14:nvContentPartPr>
              <p14:xfrm>
                <a:off x="6107220" y="4970100"/>
                <a:ext cx="360" cy="288000"/>
              </p14:xfrm>
            </p:contentPart>
          </mc:Choice>
          <mc:Fallback xmlns="">
            <p:pic>
              <p:nvPicPr>
                <p:cNvPr id="34" name="Encre 33">
                  <a:extLst>
                    <a:ext uri="{FF2B5EF4-FFF2-40B4-BE49-F238E27FC236}">
                      <a16:creationId xmlns:a16="http://schemas.microsoft.com/office/drawing/2014/main" id="{6607EA45-3112-A0D5-CEC4-B14419F4965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071220" y="4934100"/>
                  <a:ext cx="72000" cy="35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58" name="Encre 57">
                  <a:extLst>
                    <a:ext uri="{FF2B5EF4-FFF2-40B4-BE49-F238E27FC236}">
                      <a16:creationId xmlns:a16="http://schemas.microsoft.com/office/drawing/2014/main" id="{516ED108-426D-0712-D42B-52602F9E5403}"/>
                    </a:ext>
                  </a:extLst>
                </p14:cNvPr>
                <p14:cNvContentPartPr/>
                <p14:nvPr/>
              </p14:nvContentPartPr>
              <p14:xfrm>
                <a:off x="4567140" y="4966500"/>
                <a:ext cx="1535040" cy="360"/>
              </p14:xfrm>
            </p:contentPart>
          </mc:Choice>
          <mc:Fallback xmlns="">
            <p:pic>
              <p:nvPicPr>
                <p:cNvPr id="58" name="Encre 57">
                  <a:extLst>
                    <a:ext uri="{FF2B5EF4-FFF2-40B4-BE49-F238E27FC236}">
                      <a16:creationId xmlns:a16="http://schemas.microsoft.com/office/drawing/2014/main" id="{516ED108-426D-0712-D42B-52602F9E540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531500" y="4930860"/>
                  <a:ext cx="1606680" cy="7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D786BC53-DFBD-F289-B1D2-AE03009E0E53}"/>
              </a:ext>
            </a:extLst>
          </p:cNvPr>
          <p:cNvGrpSpPr/>
          <p:nvPr/>
        </p:nvGrpSpPr>
        <p:grpSpPr>
          <a:xfrm>
            <a:off x="5337358" y="2809951"/>
            <a:ext cx="1737360" cy="1681949"/>
            <a:chOff x="5468940" y="2292695"/>
            <a:chExt cx="1737360" cy="1681949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" name="Encre 13">
                  <a:extLst>
                    <a:ext uri="{FF2B5EF4-FFF2-40B4-BE49-F238E27FC236}">
                      <a16:creationId xmlns:a16="http://schemas.microsoft.com/office/drawing/2014/main" id="{5554736A-0F99-E7F5-38A7-06CE954D0815}"/>
                    </a:ext>
                  </a:extLst>
                </p14:cNvPr>
                <p14:cNvContentPartPr/>
                <p14:nvPr/>
              </p14:nvContentPartPr>
              <p14:xfrm>
                <a:off x="7205940" y="3716479"/>
                <a:ext cx="360" cy="258165"/>
              </p14:xfrm>
            </p:contentPart>
          </mc:Choice>
          <mc:Fallback xmlns="">
            <p:pic>
              <p:nvPicPr>
                <p:cNvPr id="14" name="Encre 13">
                  <a:extLst>
                    <a:ext uri="{FF2B5EF4-FFF2-40B4-BE49-F238E27FC236}">
                      <a16:creationId xmlns:a16="http://schemas.microsoft.com/office/drawing/2014/main" id="{5554736A-0F99-E7F5-38A7-06CE954D081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170300" y="3680473"/>
                  <a:ext cx="72000" cy="32981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8" name="Encre 17">
                  <a:extLst>
                    <a:ext uri="{FF2B5EF4-FFF2-40B4-BE49-F238E27FC236}">
                      <a16:creationId xmlns:a16="http://schemas.microsoft.com/office/drawing/2014/main" id="{6A9538E0-8272-266B-DA35-B4252BD9859C}"/>
                    </a:ext>
                  </a:extLst>
                </p14:cNvPr>
                <p14:cNvContentPartPr/>
                <p14:nvPr/>
              </p14:nvContentPartPr>
              <p14:xfrm>
                <a:off x="5468940" y="2292695"/>
                <a:ext cx="360" cy="307885"/>
              </p14:xfrm>
            </p:contentPart>
          </mc:Choice>
          <mc:Fallback xmlns="">
            <p:pic>
              <p:nvPicPr>
                <p:cNvPr id="18" name="Encre 17">
                  <a:extLst>
                    <a:ext uri="{FF2B5EF4-FFF2-40B4-BE49-F238E27FC236}">
                      <a16:creationId xmlns:a16="http://schemas.microsoft.com/office/drawing/2014/main" id="{6A9538E0-8272-266B-DA35-B4252BD9859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432940" y="2257045"/>
                  <a:ext cx="72000" cy="3795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9" name="Encre 18">
                  <a:extLst>
                    <a:ext uri="{FF2B5EF4-FFF2-40B4-BE49-F238E27FC236}">
                      <a16:creationId xmlns:a16="http://schemas.microsoft.com/office/drawing/2014/main" id="{9A41143E-3F1C-DA6D-1B3D-5D14971F424F}"/>
                    </a:ext>
                  </a:extLst>
                </p14:cNvPr>
                <p14:cNvContentPartPr/>
                <p14:nvPr/>
              </p14:nvContentPartPr>
              <p14:xfrm>
                <a:off x="6513300" y="2292695"/>
                <a:ext cx="360" cy="1423063"/>
              </p14:xfrm>
            </p:contentPart>
          </mc:Choice>
          <mc:Fallback xmlns="">
            <p:pic>
              <p:nvPicPr>
                <p:cNvPr id="19" name="Encre 18">
                  <a:extLst>
                    <a:ext uri="{FF2B5EF4-FFF2-40B4-BE49-F238E27FC236}">
                      <a16:creationId xmlns:a16="http://schemas.microsoft.com/office/drawing/2014/main" id="{9A41143E-3F1C-DA6D-1B3D-5D14971F424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477660" y="2256695"/>
                  <a:ext cx="72000" cy="149470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61" name="Encre 60">
                  <a:extLst>
                    <a:ext uri="{FF2B5EF4-FFF2-40B4-BE49-F238E27FC236}">
                      <a16:creationId xmlns:a16="http://schemas.microsoft.com/office/drawing/2014/main" id="{AAF33C62-C523-D615-EAB1-40C12D7D1C75}"/>
                    </a:ext>
                  </a:extLst>
                </p14:cNvPr>
                <p14:cNvContentPartPr/>
                <p14:nvPr/>
              </p14:nvContentPartPr>
              <p14:xfrm>
                <a:off x="5476860" y="2292695"/>
                <a:ext cx="1039320" cy="360"/>
              </p14:xfrm>
            </p:contentPart>
          </mc:Choice>
          <mc:Fallback xmlns="">
            <p:pic>
              <p:nvPicPr>
                <p:cNvPr id="61" name="Encre 60">
                  <a:extLst>
                    <a:ext uri="{FF2B5EF4-FFF2-40B4-BE49-F238E27FC236}">
                      <a16:creationId xmlns:a16="http://schemas.microsoft.com/office/drawing/2014/main" id="{AAF33C62-C523-D615-EAB1-40C12D7D1C7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440860" y="2256695"/>
                  <a:ext cx="111096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64" name="Encre 63">
                  <a:extLst>
                    <a:ext uri="{FF2B5EF4-FFF2-40B4-BE49-F238E27FC236}">
                      <a16:creationId xmlns:a16="http://schemas.microsoft.com/office/drawing/2014/main" id="{22B83BCA-3976-5CFE-4EA8-ED95BF5124F8}"/>
                    </a:ext>
                  </a:extLst>
                </p14:cNvPr>
                <p14:cNvContentPartPr/>
                <p14:nvPr/>
              </p14:nvContentPartPr>
              <p14:xfrm>
                <a:off x="6510097" y="3716480"/>
                <a:ext cx="695123" cy="360"/>
              </p14:xfrm>
            </p:contentPart>
          </mc:Choice>
          <mc:Fallback xmlns="">
            <p:pic>
              <p:nvPicPr>
                <p:cNvPr id="64" name="Encre 63">
                  <a:extLst>
                    <a:ext uri="{FF2B5EF4-FFF2-40B4-BE49-F238E27FC236}">
                      <a16:creationId xmlns:a16="http://schemas.microsoft.com/office/drawing/2014/main" id="{22B83BCA-3976-5CFE-4EA8-ED95BF5124F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474459" y="3680840"/>
                  <a:ext cx="766759" cy="7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" name="Groupe 86">
            <a:extLst>
              <a:ext uri="{FF2B5EF4-FFF2-40B4-BE49-F238E27FC236}">
                <a16:creationId xmlns:a16="http://schemas.microsoft.com/office/drawing/2014/main" id="{B53B1B40-C367-1A64-BE01-1A1F604DBBCD}"/>
              </a:ext>
            </a:extLst>
          </p:cNvPr>
          <p:cNvGrpSpPr/>
          <p:nvPr/>
        </p:nvGrpSpPr>
        <p:grpSpPr>
          <a:xfrm>
            <a:off x="4427638" y="1930916"/>
            <a:ext cx="2097620" cy="2563460"/>
            <a:chOff x="4559220" y="1413660"/>
            <a:chExt cx="2097620" cy="25634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5" name="Encre 14">
                  <a:extLst>
                    <a:ext uri="{FF2B5EF4-FFF2-40B4-BE49-F238E27FC236}">
                      <a16:creationId xmlns:a16="http://schemas.microsoft.com/office/drawing/2014/main" id="{26EE256B-9DE5-7BF6-79D6-8C42BA96A736}"/>
                    </a:ext>
                  </a:extLst>
                </p14:cNvPr>
                <p14:cNvContentPartPr/>
                <p14:nvPr/>
              </p14:nvContentPartPr>
              <p14:xfrm>
                <a:off x="6656480" y="3799280"/>
                <a:ext cx="360" cy="177840"/>
              </p14:xfrm>
            </p:contentPart>
          </mc:Choice>
          <mc:Fallback xmlns="">
            <p:pic>
              <p:nvPicPr>
                <p:cNvPr id="15" name="Encre 14">
                  <a:extLst>
                    <a:ext uri="{FF2B5EF4-FFF2-40B4-BE49-F238E27FC236}">
                      <a16:creationId xmlns:a16="http://schemas.microsoft.com/office/drawing/2014/main" id="{26EE256B-9DE5-7BF6-79D6-8C42BA96A736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620480" y="3763640"/>
                  <a:ext cx="7200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6" name="Encre 15">
                  <a:extLst>
                    <a:ext uri="{FF2B5EF4-FFF2-40B4-BE49-F238E27FC236}">
                      <a16:creationId xmlns:a16="http://schemas.microsoft.com/office/drawing/2014/main" id="{8FFFE270-57D2-E523-007D-0FE4ADF56652}"/>
                    </a:ext>
                  </a:extLst>
                </p14:cNvPr>
                <p14:cNvContentPartPr/>
                <p14:nvPr/>
              </p14:nvContentPartPr>
              <p14:xfrm>
                <a:off x="4764060" y="1425180"/>
                <a:ext cx="360" cy="2378520"/>
              </p14:xfrm>
            </p:contentPart>
          </mc:Choice>
          <mc:Fallback xmlns="">
            <p:pic>
              <p:nvPicPr>
                <p:cNvPr id="16" name="Encre 15">
                  <a:extLst>
                    <a:ext uri="{FF2B5EF4-FFF2-40B4-BE49-F238E27FC236}">
                      <a16:creationId xmlns:a16="http://schemas.microsoft.com/office/drawing/2014/main" id="{8FFFE270-57D2-E523-007D-0FE4ADF5665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728060" y="1389540"/>
                  <a:ext cx="72000" cy="245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60" name="Encre 59">
                  <a:extLst>
                    <a:ext uri="{FF2B5EF4-FFF2-40B4-BE49-F238E27FC236}">
                      <a16:creationId xmlns:a16="http://schemas.microsoft.com/office/drawing/2014/main" id="{F56D49B8-C632-53BC-309E-F996479F70B6}"/>
                    </a:ext>
                  </a:extLst>
                </p14:cNvPr>
                <p14:cNvContentPartPr/>
                <p14:nvPr/>
              </p14:nvContentPartPr>
              <p14:xfrm>
                <a:off x="4559220" y="1413660"/>
                <a:ext cx="203760" cy="360"/>
              </p14:xfrm>
            </p:contentPart>
          </mc:Choice>
          <mc:Fallback xmlns="">
            <p:pic>
              <p:nvPicPr>
                <p:cNvPr id="60" name="Encre 59">
                  <a:extLst>
                    <a:ext uri="{FF2B5EF4-FFF2-40B4-BE49-F238E27FC236}">
                      <a16:creationId xmlns:a16="http://schemas.microsoft.com/office/drawing/2014/main" id="{F56D49B8-C632-53BC-309E-F996479F70B6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523580" y="1378020"/>
                  <a:ext cx="2754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65" name="Encre 64">
                  <a:extLst>
                    <a:ext uri="{FF2B5EF4-FFF2-40B4-BE49-F238E27FC236}">
                      <a16:creationId xmlns:a16="http://schemas.microsoft.com/office/drawing/2014/main" id="{DBB37ABE-0987-6B10-2B70-FC6A193247FF}"/>
                    </a:ext>
                  </a:extLst>
                </p14:cNvPr>
                <p14:cNvContentPartPr/>
                <p14:nvPr/>
              </p14:nvContentPartPr>
              <p14:xfrm>
                <a:off x="4763700" y="3804420"/>
                <a:ext cx="1891340" cy="360"/>
              </p14:xfrm>
            </p:contentPart>
          </mc:Choice>
          <mc:Fallback xmlns="">
            <p:pic>
              <p:nvPicPr>
                <p:cNvPr id="65" name="Encre 64">
                  <a:extLst>
                    <a:ext uri="{FF2B5EF4-FFF2-40B4-BE49-F238E27FC236}">
                      <a16:creationId xmlns:a16="http://schemas.microsoft.com/office/drawing/2014/main" id="{DBB37ABE-0987-6B10-2B70-FC6A193247FF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728062" y="3768780"/>
                  <a:ext cx="1962976" cy="7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CE0FEBF2-22DD-4755-8790-EE982EDD98C1}"/>
              </a:ext>
            </a:extLst>
          </p:cNvPr>
          <p:cNvGrpSpPr/>
          <p:nvPr/>
        </p:nvGrpSpPr>
        <p:grpSpPr>
          <a:xfrm>
            <a:off x="6162838" y="3548874"/>
            <a:ext cx="1206720" cy="2235842"/>
            <a:chOff x="6294420" y="3031618"/>
            <a:chExt cx="1206720" cy="2235842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9" name="Encre 8">
                  <a:extLst>
                    <a:ext uri="{FF2B5EF4-FFF2-40B4-BE49-F238E27FC236}">
                      <a16:creationId xmlns:a16="http://schemas.microsoft.com/office/drawing/2014/main" id="{388786C7-8330-048C-F8AE-7F221D2B2AA7}"/>
                    </a:ext>
                  </a:extLst>
                </p14:cNvPr>
                <p14:cNvContentPartPr/>
                <p14:nvPr/>
              </p14:nvContentPartPr>
              <p14:xfrm>
                <a:off x="7500780" y="3623700"/>
                <a:ext cx="360" cy="1643760"/>
              </p14:xfrm>
            </p:contentPart>
          </mc:Choice>
          <mc:Fallback xmlns="">
            <p:pic>
              <p:nvPicPr>
                <p:cNvPr id="9" name="Encre 8">
                  <a:extLst>
                    <a:ext uri="{FF2B5EF4-FFF2-40B4-BE49-F238E27FC236}">
                      <a16:creationId xmlns:a16="http://schemas.microsoft.com/office/drawing/2014/main" id="{388786C7-8330-048C-F8AE-7F221D2B2AA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465140" y="3587700"/>
                  <a:ext cx="72000" cy="171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3" name="Encre 12">
                  <a:extLst>
                    <a:ext uri="{FF2B5EF4-FFF2-40B4-BE49-F238E27FC236}">
                      <a16:creationId xmlns:a16="http://schemas.microsoft.com/office/drawing/2014/main" id="{782082EB-DE2E-47E4-0B72-18B33BBA0647}"/>
                    </a:ext>
                  </a:extLst>
                </p14:cNvPr>
                <p14:cNvContentPartPr/>
                <p14:nvPr/>
              </p14:nvContentPartPr>
              <p14:xfrm>
                <a:off x="6294420" y="3031618"/>
                <a:ext cx="360" cy="576770"/>
              </p14:xfrm>
            </p:contentPart>
          </mc:Choice>
          <mc:Fallback xmlns="">
            <p:pic>
              <p:nvPicPr>
                <p:cNvPr id="13" name="Encre 12">
                  <a:extLst>
                    <a:ext uri="{FF2B5EF4-FFF2-40B4-BE49-F238E27FC236}">
                      <a16:creationId xmlns:a16="http://schemas.microsoft.com/office/drawing/2014/main" id="{782082EB-DE2E-47E4-0B72-18B33BBA0647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258420" y="2995615"/>
                  <a:ext cx="72000" cy="64841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63" name="Encre 62">
                  <a:extLst>
                    <a:ext uri="{FF2B5EF4-FFF2-40B4-BE49-F238E27FC236}">
                      <a16:creationId xmlns:a16="http://schemas.microsoft.com/office/drawing/2014/main" id="{205F1D34-3837-1B24-5635-9F4AB1A5F13B}"/>
                    </a:ext>
                  </a:extLst>
                </p14:cNvPr>
                <p14:cNvContentPartPr/>
                <p14:nvPr/>
              </p14:nvContentPartPr>
              <p14:xfrm>
                <a:off x="6307498" y="3623700"/>
                <a:ext cx="1192562" cy="360"/>
              </p14:xfrm>
            </p:contentPart>
          </mc:Choice>
          <mc:Fallback xmlns="">
            <p:pic>
              <p:nvPicPr>
                <p:cNvPr id="63" name="Encre 62">
                  <a:extLst>
                    <a:ext uri="{FF2B5EF4-FFF2-40B4-BE49-F238E27FC236}">
                      <a16:creationId xmlns:a16="http://schemas.microsoft.com/office/drawing/2014/main" id="{205F1D34-3837-1B24-5635-9F4AB1A5F13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271491" y="3587700"/>
                  <a:ext cx="1264217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66" name="Encre 65">
                  <a:extLst>
                    <a:ext uri="{FF2B5EF4-FFF2-40B4-BE49-F238E27FC236}">
                      <a16:creationId xmlns:a16="http://schemas.microsoft.com/office/drawing/2014/main" id="{D39EC6B0-5FB8-4048-F46D-AC606906520E}"/>
                    </a:ext>
                  </a:extLst>
                </p14:cNvPr>
                <p14:cNvContentPartPr/>
                <p14:nvPr/>
              </p14:nvContentPartPr>
              <p14:xfrm>
                <a:off x="7206300" y="5262060"/>
                <a:ext cx="280440" cy="360"/>
              </p14:xfrm>
            </p:contentPart>
          </mc:Choice>
          <mc:Fallback xmlns="">
            <p:pic>
              <p:nvPicPr>
                <p:cNvPr id="66" name="Encre 65">
                  <a:extLst>
                    <a:ext uri="{FF2B5EF4-FFF2-40B4-BE49-F238E27FC236}">
                      <a16:creationId xmlns:a16="http://schemas.microsoft.com/office/drawing/2014/main" id="{D39EC6B0-5FB8-4048-F46D-AC606906520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170660" y="5226060"/>
                  <a:ext cx="352080" cy="7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3" name="Groupe 72">
            <a:extLst>
              <a:ext uri="{FF2B5EF4-FFF2-40B4-BE49-F238E27FC236}">
                <a16:creationId xmlns:a16="http://schemas.microsoft.com/office/drawing/2014/main" id="{D013D84E-2DF2-DACB-58F9-46AA3AAEE6CB}"/>
              </a:ext>
            </a:extLst>
          </p:cNvPr>
          <p:cNvGrpSpPr/>
          <p:nvPr/>
        </p:nvGrpSpPr>
        <p:grpSpPr>
          <a:xfrm>
            <a:off x="4828678" y="5774996"/>
            <a:ext cx="1529640" cy="268200"/>
            <a:chOff x="4960260" y="5257740"/>
            <a:chExt cx="1529640" cy="26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7" name="Encre 6">
                  <a:extLst>
                    <a:ext uri="{FF2B5EF4-FFF2-40B4-BE49-F238E27FC236}">
                      <a16:creationId xmlns:a16="http://schemas.microsoft.com/office/drawing/2014/main" id="{368527D1-CF09-F5D7-4E3B-3AC45FC9FC5A}"/>
                    </a:ext>
                  </a:extLst>
                </p14:cNvPr>
                <p14:cNvContentPartPr/>
                <p14:nvPr/>
              </p14:nvContentPartPr>
              <p14:xfrm>
                <a:off x="4960980" y="5260980"/>
                <a:ext cx="360" cy="247680"/>
              </p14:xfrm>
            </p:contentPart>
          </mc:Choice>
          <mc:Fallback xmlns="">
            <p:pic>
              <p:nvPicPr>
                <p:cNvPr id="7" name="Encre 6">
                  <a:extLst>
                    <a:ext uri="{FF2B5EF4-FFF2-40B4-BE49-F238E27FC236}">
                      <a16:creationId xmlns:a16="http://schemas.microsoft.com/office/drawing/2014/main" id="{368527D1-CF09-F5D7-4E3B-3AC45FC9FC5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924980" y="5224980"/>
                  <a:ext cx="7200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8" name="Encre 7">
                  <a:extLst>
                    <a:ext uri="{FF2B5EF4-FFF2-40B4-BE49-F238E27FC236}">
                      <a16:creationId xmlns:a16="http://schemas.microsoft.com/office/drawing/2014/main" id="{91D37F7C-E9C9-6410-E752-E26E8A6DF3F2}"/>
                    </a:ext>
                  </a:extLst>
                </p14:cNvPr>
                <p14:cNvContentPartPr/>
                <p14:nvPr/>
              </p14:nvContentPartPr>
              <p14:xfrm>
                <a:off x="6478380" y="5257740"/>
                <a:ext cx="360" cy="261720"/>
              </p14:xfrm>
            </p:contentPart>
          </mc:Choice>
          <mc:Fallback xmlns="">
            <p:pic>
              <p:nvPicPr>
                <p:cNvPr id="8" name="Encre 7">
                  <a:extLst>
                    <a:ext uri="{FF2B5EF4-FFF2-40B4-BE49-F238E27FC236}">
                      <a16:creationId xmlns:a16="http://schemas.microsoft.com/office/drawing/2014/main" id="{91D37F7C-E9C9-6410-E752-E26E8A6DF3F2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442740" y="5221740"/>
                  <a:ext cx="72000" cy="33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67" name="Encre 66">
                  <a:extLst>
                    <a:ext uri="{FF2B5EF4-FFF2-40B4-BE49-F238E27FC236}">
                      <a16:creationId xmlns:a16="http://schemas.microsoft.com/office/drawing/2014/main" id="{E6DE7DD2-A15D-36B6-CACF-BD3D8216C3A8}"/>
                    </a:ext>
                  </a:extLst>
                </p14:cNvPr>
                <p14:cNvContentPartPr/>
                <p14:nvPr/>
              </p14:nvContentPartPr>
              <p14:xfrm>
                <a:off x="4960260" y="5525580"/>
                <a:ext cx="1529640" cy="360"/>
              </p14:xfrm>
            </p:contentPart>
          </mc:Choice>
          <mc:Fallback xmlns="">
            <p:pic>
              <p:nvPicPr>
                <p:cNvPr id="67" name="Encre 66">
                  <a:extLst>
                    <a:ext uri="{FF2B5EF4-FFF2-40B4-BE49-F238E27FC236}">
                      <a16:creationId xmlns:a16="http://schemas.microsoft.com/office/drawing/2014/main" id="{E6DE7DD2-A15D-36B6-CACF-BD3D8216C3A8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924260" y="5489580"/>
                  <a:ext cx="1601280" cy="7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5F3D31CA-3241-9165-8666-4E263DDBEAB5}"/>
              </a:ext>
            </a:extLst>
          </p:cNvPr>
          <p:cNvGrpSpPr/>
          <p:nvPr/>
        </p:nvGrpSpPr>
        <p:grpSpPr>
          <a:xfrm>
            <a:off x="3278158" y="3251756"/>
            <a:ext cx="747720" cy="2527755"/>
            <a:chOff x="3409740" y="2734500"/>
            <a:chExt cx="747720" cy="2527755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" name="Encre 4">
                  <a:extLst>
                    <a:ext uri="{FF2B5EF4-FFF2-40B4-BE49-F238E27FC236}">
                      <a16:creationId xmlns:a16="http://schemas.microsoft.com/office/drawing/2014/main" id="{9AE69C85-C138-1C8C-655A-E3CE1B8347D7}"/>
                    </a:ext>
                  </a:extLst>
                </p14:cNvPr>
                <p14:cNvContentPartPr/>
                <p14:nvPr/>
              </p14:nvContentPartPr>
              <p14:xfrm>
                <a:off x="3411540" y="2739900"/>
                <a:ext cx="360" cy="2485790"/>
              </p14:xfrm>
            </p:contentPart>
          </mc:Choice>
          <mc:Fallback xmlns="">
            <p:pic>
              <p:nvPicPr>
                <p:cNvPr id="5" name="Encre 4">
                  <a:extLst>
                    <a:ext uri="{FF2B5EF4-FFF2-40B4-BE49-F238E27FC236}">
                      <a16:creationId xmlns:a16="http://schemas.microsoft.com/office/drawing/2014/main" id="{9AE69C85-C138-1C8C-655A-E3CE1B8347D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375540" y="2703900"/>
                  <a:ext cx="72000" cy="25574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62" name="Encre 61">
                  <a:extLst>
                    <a:ext uri="{FF2B5EF4-FFF2-40B4-BE49-F238E27FC236}">
                      <a16:creationId xmlns:a16="http://schemas.microsoft.com/office/drawing/2014/main" id="{78771A04-AFC1-D91D-9834-6AE401AF9A56}"/>
                    </a:ext>
                  </a:extLst>
                </p14:cNvPr>
                <p14:cNvContentPartPr/>
                <p14:nvPr/>
              </p14:nvContentPartPr>
              <p14:xfrm>
                <a:off x="3412980" y="2734500"/>
                <a:ext cx="240840" cy="360"/>
              </p14:xfrm>
            </p:contentPart>
          </mc:Choice>
          <mc:Fallback xmlns="">
            <p:pic>
              <p:nvPicPr>
                <p:cNvPr id="62" name="Encre 61">
                  <a:extLst>
                    <a:ext uri="{FF2B5EF4-FFF2-40B4-BE49-F238E27FC236}">
                      <a16:creationId xmlns:a16="http://schemas.microsoft.com/office/drawing/2014/main" id="{78771A04-AFC1-D91D-9834-6AE401AF9A56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376980" y="2698860"/>
                  <a:ext cx="31248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68" name="Encre 67">
                  <a:extLst>
                    <a:ext uri="{FF2B5EF4-FFF2-40B4-BE49-F238E27FC236}">
                      <a16:creationId xmlns:a16="http://schemas.microsoft.com/office/drawing/2014/main" id="{2779EBC9-6F29-A161-3B80-8FF6B02A8E62}"/>
                    </a:ext>
                  </a:extLst>
                </p14:cNvPr>
                <p14:cNvContentPartPr/>
                <p14:nvPr/>
              </p14:nvContentPartPr>
              <p14:xfrm>
                <a:off x="3409740" y="5261895"/>
                <a:ext cx="747720" cy="360"/>
              </p14:xfrm>
            </p:contentPart>
          </mc:Choice>
          <mc:Fallback xmlns="">
            <p:pic>
              <p:nvPicPr>
                <p:cNvPr id="68" name="Encre 67">
                  <a:extLst>
                    <a:ext uri="{FF2B5EF4-FFF2-40B4-BE49-F238E27FC236}">
                      <a16:creationId xmlns:a16="http://schemas.microsoft.com/office/drawing/2014/main" id="{2779EBC9-6F29-A161-3B80-8FF6B02A8E6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374100" y="5225895"/>
                  <a:ext cx="819360" cy="7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8" name="Groupe 87">
            <a:extLst>
              <a:ext uri="{FF2B5EF4-FFF2-40B4-BE49-F238E27FC236}">
                <a16:creationId xmlns:a16="http://schemas.microsoft.com/office/drawing/2014/main" id="{37319755-C410-45AC-B1C8-9702810B9434}"/>
              </a:ext>
            </a:extLst>
          </p:cNvPr>
          <p:cNvGrpSpPr/>
          <p:nvPr/>
        </p:nvGrpSpPr>
        <p:grpSpPr>
          <a:xfrm>
            <a:off x="4435558" y="1670636"/>
            <a:ext cx="1794960" cy="1461518"/>
            <a:chOff x="4567140" y="1153380"/>
            <a:chExt cx="1794960" cy="1461518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1" name="Encre 20">
                  <a:extLst>
                    <a:ext uri="{FF2B5EF4-FFF2-40B4-BE49-F238E27FC236}">
                      <a16:creationId xmlns:a16="http://schemas.microsoft.com/office/drawing/2014/main" id="{A51E5D3C-1244-3E58-B665-CE8BBFF458A5}"/>
                    </a:ext>
                  </a:extLst>
                </p14:cNvPr>
                <p14:cNvContentPartPr/>
                <p14:nvPr/>
              </p14:nvContentPartPr>
              <p14:xfrm>
                <a:off x="6361740" y="1153380"/>
                <a:ext cx="360" cy="1460438"/>
              </p14:xfrm>
            </p:contentPart>
          </mc:Choice>
          <mc:Fallback xmlns="">
            <p:pic>
              <p:nvPicPr>
                <p:cNvPr id="21" name="Encre 20">
                  <a:extLst>
                    <a:ext uri="{FF2B5EF4-FFF2-40B4-BE49-F238E27FC236}">
                      <a16:creationId xmlns:a16="http://schemas.microsoft.com/office/drawing/2014/main" id="{A51E5D3C-1244-3E58-B665-CE8BBFF458A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326100" y="1117742"/>
                  <a:ext cx="72000" cy="153207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22" name="Encre 21">
                  <a:extLst>
                    <a:ext uri="{FF2B5EF4-FFF2-40B4-BE49-F238E27FC236}">
                      <a16:creationId xmlns:a16="http://schemas.microsoft.com/office/drawing/2014/main" id="{271BC778-DC81-15A1-05E6-B34F988FEE24}"/>
                    </a:ext>
                  </a:extLst>
                </p14:cNvPr>
                <p14:cNvContentPartPr/>
                <p14:nvPr/>
              </p14:nvContentPartPr>
              <p14:xfrm>
                <a:off x="4567140" y="1171740"/>
                <a:ext cx="360" cy="238320"/>
              </p14:xfrm>
            </p:contentPart>
          </mc:Choice>
          <mc:Fallback xmlns="">
            <p:pic>
              <p:nvPicPr>
                <p:cNvPr id="22" name="Encre 21">
                  <a:extLst>
                    <a:ext uri="{FF2B5EF4-FFF2-40B4-BE49-F238E27FC236}">
                      <a16:creationId xmlns:a16="http://schemas.microsoft.com/office/drawing/2014/main" id="{271BC778-DC81-15A1-05E6-B34F988FEE24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531500" y="1135740"/>
                  <a:ext cx="72000" cy="30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9" name="Encre 58">
                  <a:extLst>
                    <a:ext uri="{FF2B5EF4-FFF2-40B4-BE49-F238E27FC236}">
                      <a16:creationId xmlns:a16="http://schemas.microsoft.com/office/drawing/2014/main" id="{BA7FAEEB-4A1C-5B4E-BA85-8EBAE67CCE0F}"/>
                    </a:ext>
                  </a:extLst>
                </p14:cNvPr>
                <p14:cNvContentPartPr/>
                <p14:nvPr/>
              </p14:nvContentPartPr>
              <p14:xfrm>
                <a:off x="4575060" y="1153380"/>
                <a:ext cx="1787040" cy="360"/>
              </p14:xfrm>
            </p:contentPart>
          </mc:Choice>
          <mc:Fallback xmlns="">
            <p:pic>
              <p:nvPicPr>
                <p:cNvPr id="59" name="Encre 58">
                  <a:extLst>
                    <a:ext uri="{FF2B5EF4-FFF2-40B4-BE49-F238E27FC236}">
                      <a16:creationId xmlns:a16="http://schemas.microsoft.com/office/drawing/2014/main" id="{BA7FAEEB-4A1C-5B4E-BA85-8EBAE67CCE0F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539060" y="1117740"/>
                  <a:ext cx="185868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69" name="Encre 68">
                  <a:extLst>
                    <a:ext uri="{FF2B5EF4-FFF2-40B4-BE49-F238E27FC236}">
                      <a16:creationId xmlns:a16="http://schemas.microsoft.com/office/drawing/2014/main" id="{3660A721-3E55-4B24-99C9-6D730F4273A5}"/>
                    </a:ext>
                  </a:extLst>
                </p14:cNvPr>
                <p14:cNvContentPartPr/>
                <p14:nvPr/>
              </p14:nvContentPartPr>
              <p14:xfrm>
                <a:off x="6287845" y="2614538"/>
                <a:ext cx="66335" cy="360"/>
              </p14:xfrm>
            </p:contentPart>
          </mc:Choice>
          <mc:Fallback xmlns="">
            <p:pic>
              <p:nvPicPr>
                <p:cNvPr id="69" name="Encre 68">
                  <a:extLst>
                    <a:ext uri="{FF2B5EF4-FFF2-40B4-BE49-F238E27FC236}">
                      <a16:creationId xmlns:a16="http://schemas.microsoft.com/office/drawing/2014/main" id="{3660A721-3E55-4B24-99C9-6D730F4273A5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252347" y="2578538"/>
                  <a:ext cx="137690" cy="7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CA8CC8AD-D164-96FD-BAC7-0B89C586CA2B}"/>
              </a:ext>
            </a:extLst>
          </p:cNvPr>
          <p:cNvGrpSpPr/>
          <p:nvPr/>
        </p:nvGrpSpPr>
        <p:grpSpPr>
          <a:xfrm>
            <a:off x="3401961" y="5438396"/>
            <a:ext cx="1776997" cy="749520"/>
            <a:chOff x="3533543" y="4921140"/>
            <a:chExt cx="1776997" cy="74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9" name="Encre 38">
                  <a:extLst>
                    <a:ext uri="{FF2B5EF4-FFF2-40B4-BE49-F238E27FC236}">
                      <a16:creationId xmlns:a16="http://schemas.microsoft.com/office/drawing/2014/main" id="{BDEA4478-6555-86E5-5414-FFA4B130125D}"/>
                    </a:ext>
                  </a:extLst>
                </p14:cNvPr>
                <p14:cNvContentPartPr/>
                <p14:nvPr/>
              </p14:nvContentPartPr>
              <p14:xfrm>
                <a:off x="5310180" y="5254500"/>
                <a:ext cx="360" cy="402840"/>
              </p14:xfrm>
            </p:contentPart>
          </mc:Choice>
          <mc:Fallback xmlns="">
            <p:pic>
              <p:nvPicPr>
                <p:cNvPr id="39" name="Encre 38">
                  <a:extLst>
                    <a:ext uri="{FF2B5EF4-FFF2-40B4-BE49-F238E27FC236}">
                      <a16:creationId xmlns:a16="http://schemas.microsoft.com/office/drawing/2014/main" id="{BDEA4478-6555-86E5-5414-FFA4B130125D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274180" y="5218860"/>
                  <a:ext cx="72000" cy="47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3" name="Encre 52">
                  <a:extLst>
                    <a:ext uri="{FF2B5EF4-FFF2-40B4-BE49-F238E27FC236}">
                      <a16:creationId xmlns:a16="http://schemas.microsoft.com/office/drawing/2014/main" id="{C3987905-1B4C-66D8-08E9-3640957CFF07}"/>
                    </a:ext>
                  </a:extLst>
                </p14:cNvPr>
                <p14:cNvContentPartPr/>
                <p14:nvPr/>
              </p14:nvContentPartPr>
              <p14:xfrm>
                <a:off x="3535380" y="4921140"/>
                <a:ext cx="360" cy="736200"/>
              </p14:xfrm>
            </p:contentPart>
          </mc:Choice>
          <mc:Fallback xmlns="">
            <p:pic>
              <p:nvPicPr>
                <p:cNvPr id="53" name="Encre 52">
                  <a:extLst>
                    <a:ext uri="{FF2B5EF4-FFF2-40B4-BE49-F238E27FC236}">
                      <a16:creationId xmlns:a16="http://schemas.microsoft.com/office/drawing/2014/main" id="{C3987905-1B4C-66D8-08E9-3640957CFF07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499380" y="4885500"/>
                  <a:ext cx="72000" cy="80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7" name="Encre 56">
                  <a:extLst>
                    <a:ext uri="{FF2B5EF4-FFF2-40B4-BE49-F238E27FC236}">
                      <a16:creationId xmlns:a16="http://schemas.microsoft.com/office/drawing/2014/main" id="{F0AC741E-4D32-B18C-CFF9-A44C5C31DCD6}"/>
                    </a:ext>
                  </a:extLst>
                </p14:cNvPr>
                <p14:cNvContentPartPr/>
                <p14:nvPr/>
              </p14:nvContentPartPr>
              <p14:xfrm>
                <a:off x="3535380" y="5670300"/>
                <a:ext cx="1774080" cy="360"/>
              </p14:xfrm>
            </p:contentPart>
          </mc:Choice>
          <mc:Fallback xmlns="">
            <p:pic>
              <p:nvPicPr>
                <p:cNvPr id="57" name="Encre 56">
                  <a:extLst>
                    <a:ext uri="{FF2B5EF4-FFF2-40B4-BE49-F238E27FC236}">
                      <a16:creationId xmlns:a16="http://schemas.microsoft.com/office/drawing/2014/main" id="{F0AC741E-4D32-B18C-CFF9-A44C5C31DCD6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499740" y="5634660"/>
                  <a:ext cx="184572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71" name="Encre 70">
                  <a:extLst>
                    <a:ext uri="{FF2B5EF4-FFF2-40B4-BE49-F238E27FC236}">
                      <a16:creationId xmlns:a16="http://schemas.microsoft.com/office/drawing/2014/main" id="{81A7EC91-368A-E3B9-DCF9-54C8BF1FE4C9}"/>
                    </a:ext>
                  </a:extLst>
                </p14:cNvPr>
                <p14:cNvContentPartPr/>
                <p14:nvPr/>
              </p14:nvContentPartPr>
              <p14:xfrm>
                <a:off x="3533543" y="4927513"/>
                <a:ext cx="114480" cy="360"/>
              </p14:xfrm>
            </p:contentPart>
          </mc:Choice>
          <mc:Fallback xmlns="">
            <p:pic>
              <p:nvPicPr>
                <p:cNvPr id="71" name="Encre 70">
                  <a:extLst>
                    <a:ext uri="{FF2B5EF4-FFF2-40B4-BE49-F238E27FC236}">
                      <a16:creationId xmlns:a16="http://schemas.microsoft.com/office/drawing/2014/main" id="{81A7EC91-368A-E3B9-DCF9-54C8BF1FE4C9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497903" y="4891513"/>
                  <a:ext cx="186120" cy="7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100F84C2-F488-7BF8-8E23-C7FDDEC8CA74}"/>
              </a:ext>
            </a:extLst>
          </p:cNvPr>
          <p:cNvGrpSpPr/>
          <p:nvPr/>
        </p:nvGrpSpPr>
        <p:grpSpPr>
          <a:xfrm>
            <a:off x="3522538" y="2921551"/>
            <a:ext cx="2237040" cy="202320"/>
            <a:chOff x="3654120" y="2404295"/>
            <a:chExt cx="2237040" cy="20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77" name="Encre 76">
                  <a:extLst>
                    <a:ext uri="{FF2B5EF4-FFF2-40B4-BE49-F238E27FC236}">
                      <a16:creationId xmlns:a16="http://schemas.microsoft.com/office/drawing/2014/main" id="{7C082E53-8787-9D81-4055-2060478B5E24}"/>
                    </a:ext>
                  </a:extLst>
                </p14:cNvPr>
                <p14:cNvContentPartPr/>
                <p14:nvPr/>
              </p14:nvContentPartPr>
              <p14:xfrm>
                <a:off x="3654120" y="2404295"/>
                <a:ext cx="2237040" cy="360"/>
              </p14:xfrm>
            </p:contentPart>
          </mc:Choice>
          <mc:Fallback xmlns="">
            <p:pic>
              <p:nvPicPr>
                <p:cNvPr id="77" name="Encre 76">
                  <a:extLst>
                    <a:ext uri="{FF2B5EF4-FFF2-40B4-BE49-F238E27FC236}">
                      <a16:creationId xmlns:a16="http://schemas.microsoft.com/office/drawing/2014/main" id="{7C082E53-8787-9D81-4055-2060478B5E24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618480" y="2368655"/>
                  <a:ext cx="230868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78" name="Encre 77">
                  <a:extLst>
                    <a:ext uri="{FF2B5EF4-FFF2-40B4-BE49-F238E27FC236}">
                      <a16:creationId xmlns:a16="http://schemas.microsoft.com/office/drawing/2014/main" id="{5E73FCC2-F6AF-2EC0-20D2-CBD59A4B28B0}"/>
                    </a:ext>
                  </a:extLst>
                </p14:cNvPr>
                <p14:cNvContentPartPr/>
                <p14:nvPr/>
              </p14:nvContentPartPr>
              <p14:xfrm>
                <a:off x="5883600" y="2424095"/>
                <a:ext cx="360" cy="182520"/>
              </p14:xfrm>
            </p:contentPart>
          </mc:Choice>
          <mc:Fallback xmlns="">
            <p:pic>
              <p:nvPicPr>
                <p:cNvPr id="78" name="Encre 77">
                  <a:extLst>
                    <a:ext uri="{FF2B5EF4-FFF2-40B4-BE49-F238E27FC236}">
                      <a16:creationId xmlns:a16="http://schemas.microsoft.com/office/drawing/2014/main" id="{5E73FCC2-F6AF-2EC0-20D2-CBD59A4B28B0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847960" y="2388095"/>
                  <a:ext cx="72000" cy="254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229D747B-BDAE-2332-F7B2-829988D60FF3}"/>
              </a:ext>
            </a:extLst>
          </p:cNvPr>
          <p:cNvGrpSpPr/>
          <p:nvPr/>
        </p:nvGrpSpPr>
        <p:grpSpPr>
          <a:xfrm>
            <a:off x="6527718" y="5222354"/>
            <a:ext cx="546840" cy="178560"/>
            <a:chOff x="6659300" y="4705098"/>
            <a:chExt cx="546840" cy="17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81" name="Encre 80">
                  <a:extLst>
                    <a:ext uri="{FF2B5EF4-FFF2-40B4-BE49-F238E27FC236}">
                      <a16:creationId xmlns:a16="http://schemas.microsoft.com/office/drawing/2014/main" id="{E6486316-F409-0513-C051-8EDD87F3BC9A}"/>
                    </a:ext>
                  </a:extLst>
                </p14:cNvPr>
                <p14:cNvContentPartPr/>
                <p14:nvPr/>
              </p14:nvContentPartPr>
              <p14:xfrm>
                <a:off x="6659660" y="4705098"/>
                <a:ext cx="360" cy="178560"/>
              </p14:xfrm>
            </p:contentPart>
          </mc:Choice>
          <mc:Fallback xmlns="">
            <p:pic>
              <p:nvPicPr>
                <p:cNvPr id="81" name="Encre 80">
                  <a:extLst>
                    <a:ext uri="{FF2B5EF4-FFF2-40B4-BE49-F238E27FC236}">
                      <a16:creationId xmlns:a16="http://schemas.microsoft.com/office/drawing/2014/main" id="{E6486316-F409-0513-C051-8EDD87F3BC9A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623660" y="4669458"/>
                  <a:ext cx="7200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83" name="Encre 82">
                  <a:extLst>
                    <a:ext uri="{FF2B5EF4-FFF2-40B4-BE49-F238E27FC236}">
                      <a16:creationId xmlns:a16="http://schemas.microsoft.com/office/drawing/2014/main" id="{DBAC60AA-C1BF-FFDE-FBA6-A6D6E003B660}"/>
                    </a:ext>
                  </a:extLst>
                </p14:cNvPr>
                <p14:cNvContentPartPr/>
                <p14:nvPr/>
              </p14:nvContentPartPr>
              <p14:xfrm>
                <a:off x="7205780" y="4722738"/>
                <a:ext cx="360" cy="158400"/>
              </p14:xfrm>
            </p:contentPart>
          </mc:Choice>
          <mc:Fallback xmlns="">
            <p:pic>
              <p:nvPicPr>
                <p:cNvPr id="83" name="Encre 82">
                  <a:extLst>
                    <a:ext uri="{FF2B5EF4-FFF2-40B4-BE49-F238E27FC236}">
                      <a16:creationId xmlns:a16="http://schemas.microsoft.com/office/drawing/2014/main" id="{DBAC60AA-C1BF-FFDE-FBA6-A6D6E003B660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169780" y="4686738"/>
                  <a:ext cx="7200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84" name="Encre 83">
                  <a:extLst>
                    <a:ext uri="{FF2B5EF4-FFF2-40B4-BE49-F238E27FC236}">
                      <a16:creationId xmlns:a16="http://schemas.microsoft.com/office/drawing/2014/main" id="{D6809DB8-B5E5-C479-EA2E-DEAE8E28D2F7}"/>
                    </a:ext>
                  </a:extLst>
                </p14:cNvPr>
                <p14:cNvContentPartPr/>
                <p14:nvPr/>
              </p14:nvContentPartPr>
              <p14:xfrm>
                <a:off x="6659300" y="4880778"/>
                <a:ext cx="535680" cy="360"/>
              </p14:xfrm>
            </p:contentPart>
          </mc:Choice>
          <mc:Fallback xmlns="">
            <p:pic>
              <p:nvPicPr>
                <p:cNvPr id="84" name="Encre 83">
                  <a:extLst>
                    <a:ext uri="{FF2B5EF4-FFF2-40B4-BE49-F238E27FC236}">
                      <a16:creationId xmlns:a16="http://schemas.microsoft.com/office/drawing/2014/main" id="{D6809DB8-B5E5-C479-EA2E-DEAE8E28D2F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623660" y="4844778"/>
                  <a:ext cx="607320" cy="72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F43D1634-C310-CD35-6755-EF281EE70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412" y="396799"/>
            <a:ext cx="3622340" cy="754198"/>
          </a:xfrm>
        </p:spPr>
        <p:txBody>
          <a:bodyPr/>
          <a:lstStyle/>
          <a:p>
            <a:r>
              <a:rPr lang="en-CA" sz="3200" dirty="0"/>
              <a:t>Pre-charge</a:t>
            </a:r>
          </a:p>
        </p:txBody>
      </p:sp>
    </p:spTree>
    <p:extLst>
      <p:ext uri="{BB962C8B-B14F-4D97-AF65-F5344CB8AC3E}">
        <p14:creationId xmlns:p14="http://schemas.microsoft.com/office/powerpoint/2010/main" val="127431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DCEE2-4B2B-AB59-4D9F-B8C661361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Teaching HVIL </a:t>
            </a:r>
          </a:p>
        </p:txBody>
      </p:sp>
      <p:pic>
        <p:nvPicPr>
          <p:cNvPr id="5" name="Content Placeholder 4" descr="A computer screen with a picture of a car&#10;&#10;Description automatically generated">
            <a:extLst>
              <a:ext uri="{FF2B5EF4-FFF2-40B4-BE49-F238E27FC236}">
                <a16:creationId xmlns:a16="http://schemas.microsoft.com/office/drawing/2014/main" id="{4579C581-C1F6-BB42-FA2B-0FD3889AF3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744" t="23614" r="9501" b="14578"/>
          <a:stretch/>
        </p:blipFill>
        <p:spPr>
          <a:xfrm>
            <a:off x="359999" y="1912544"/>
            <a:ext cx="4825498" cy="303291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2E17E4-BB1D-827A-D2AD-D3AB4380A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919" y="1844238"/>
            <a:ext cx="6559748" cy="316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676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686A62E5-BC37-F345-F1C7-DC6242B82F50}"/>
              </a:ext>
            </a:extLst>
          </p:cNvPr>
          <p:cNvGrpSpPr>
            <a:grpSpLocks/>
          </p:cNvGrpSpPr>
          <p:nvPr/>
        </p:nvGrpSpPr>
        <p:grpSpPr>
          <a:xfrm>
            <a:off x="3053549" y="1100072"/>
            <a:ext cx="5946718" cy="5285972"/>
            <a:chOff x="3215774" y="1797449"/>
            <a:chExt cx="5946718" cy="5285972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EE103865-A119-925D-58C7-36B77E39F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22836" y="2074549"/>
              <a:ext cx="5456393" cy="4596782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690BC76-E0C0-F57E-6DB5-B30FF13F5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215774" y="1797449"/>
              <a:ext cx="5946718" cy="5285972"/>
            </a:xfrm>
            <a:prstGeom prst="rect">
              <a:avLst/>
            </a:prstGeom>
          </p:spPr>
        </p:pic>
      </p:grpSp>
      <p:sp>
        <p:nvSpPr>
          <p:cNvPr id="86" name="ZoneTexte 85">
            <a:extLst>
              <a:ext uri="{FF2B5EF4-FFF2-40B4-BE49-F238E27FC236}">
                <a16:creationId xmlns:a16="http://schemas.microsoft.com/office/drawing/2014/main" id="{F087C513-36C9-B626-6A19-5AC2286DE305}"/>
              </a:ext>
            </a:extLst>
          </p:cNvPr>
          <p:cNvSpPr txBox="1"/>
          <p:nvPr/>
        </p:nvSpPr>
        <p:spPr>
          <a:xfrm>
            <a:off x="7496684" y="1904671"/>
            <a:ext cx="1130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HK Grotesk Wide" panose="00000505000000000000" pitchFamily="50" charset="0"/>
              </a:rPr>
              <a:t>14.25V</a:t>
            </a:r>
            <a:endParaRPr lang="fr-CA" b="1" dirty="0">
              <a:latin typeface="HK Grotesk Wide" panose="00000505000000000000" pitchFamily="50" charset="0"/>
            </a:endParaRPr>
          </a:p>
        </p:txBody>
      </p: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45290D45-ECB0-4E29-2530-9309296BC206}"/>
              </a:ext>
            </a:extLst>
          </p:cNvPr>
          <p:cNvGrpSpPr/>
          <p:nvPr/>
        </p:nvGrpSpPr>
        <p:grpSpPr>
          <a:xfrm>
            <a:off x="4896828" y="5568653"/>
            <a:ext cx="349560" cy="171360"/>
            <a:chOff x="4965920" y="5254595"/>
            <a:chExt cx="349560" cy="17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1" name="Encre 10">
                  <a:extLst>
                    <a:ext uri="{FF2B5EF4-FFF2-40B4-BE49-F238E27FC236}">
                      <a16:creationId xmlns:a16="http://schemas.microsoft.com/office/drawing/2014/main" id="{34F23899-6927-8EB6-B98F-D366E53F244B}"/>
                    </a:ext>
                  </a:extLst>
                </p14:cNvPr>
                <p14:cNvContentPartPr/>
                <p14:nvPr/>
              </p14:nvContentPartPr>
              <p14:xfrm>
                <a:off x="4965920" y="5425595"/>
                <a:ext cx="339480" cy="360"/>
              </p14:xfrm>
            </p:contentPart>
          </mc:Choice>
          <mc:Fallback xmlns="">
            <p:pic>
              <p:nvPicPr>
                <p:cNvPr id="11" name="Encre 10">
                  <a:extLst>
                    <a:ext uri="{FF2B5EF4-FFF2-40B4-BE49-F238E27FC236}">
                      <a16:creationId xmlns:a16="http://schemas.microsoft.com/office/drawing/2014/main" id="{34F23899-6927-8EB6-B98F-D366E53F244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930280" y="5389595"/>
                  <a:ext cx="41112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5" name="Encre 34">
                  <a:extLst>
                    <a:ext uri="{FF2B5EF4-FFF2-40B4-BE49-F238E27FC236}">
                      <a16:creationId xmlns:a16="http://schemas.microsoft.com/office/drawing/2014/main" id="{BA46F80B-A131-4737-496A-E21CE9B0948F}"/>
                    </a:ext>
                  </a:extLst>
                </p14:cNvPr>
                <p14:cNvContentPartPr/>
                <p14:nvPr/>
              </p14:nvContentPartPr>
              <p14:xfrm>
                <a:off x="4965920" y="5254595"/>
                <a:ext cx="360" cy="146160"/>
              </p14:xfrm>
            </p:contentPart>
          </mc:Choice>
          <mc:Fallback xmlns="">
            <p:pic>
              <p:nvPicPr>
                <p:cNvPr id="35" name="Encre 34">
                  <a:extLst>
                    <a:ext uri="{FF2B5EF4-FFF2-40B4-BE49-F238E27FC236}">
                      <a16:creationId xmlns:a16="http://schemas.microsoft.com/office/drawing/2014/main" id="{BA46F80B-A131-4737-496A-E21CE9B0948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930280" y="5218595"/>
                  <a:ext cx="7200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6" name="Encre 35">
                  <a:extLst>
                    <a:ext uri="{FF2B5EF4-FFF2-40B4-BE49-F238E27FC236}">
                      <a16:creationId xmlns:a16="http://schemas.microsoft.com/office/drawing/2014/main" id="{6C26ED34-A059-3527-05AD-9C5A63E41CC6}"/>
                    </a:ext>
                  </a:extLst>
                </p14:cNvPr>
                <p14:cNvContentPartPr/>
                <p14:nvPr/>
              </p14:nvContentPartPr>
              <p14:xfrm>
                <a:off x="5315120" y="5267195"/>
                <a:ext cx="360" cy="142920"/>
              </p14:xfrm>
            </p:contentPart>
          </mc:Choice>
          <mc:Fallback xmlns="">
            <p:pic>
              <p:nvPicPr>
                <p:cNvPr id="36" name="Encre 35">
                  <a:extLst>
                    <a:ext uri="{FF2B5EF4-FFF2-40B4-BE49-F238E27FC236}">
                      <a16:creationId xmlns:a16="http://schemas.microsoft.com/office/drawing/2014/main" id="{6C26ED34-A059-3527-05AD-9C5A63E41CC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279480" y="5231555"/>
                  <a:ext cx="72000" cy="214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1" name="Groupe 100">
            <a:extLst>
              <a:ext uri="{FF2B5EF4-FFF2-40B4-BE49-F238E27FC236}">
                <a16:creationId xmlns:a16="http://schemas.microsoft.com/office/drawing/2014/main" id="{E64E5981-5062-4027-23C1-4CA7B0834385}"/>
              </a:ext>
            </a:extLst>
          </p:cNvPr>
          <p:cNvGrpSpPr/>
          <p:nvPr/>
        </p:nvGrpSpPr>
        <p:grpSpPr>
          <a:xfrm>
            <a:off x="5884308" y="4294973"/>
            <a:ext cx="199800" cy="1273680"/>
            <a:chOff x="5953400" y="3980915"/>
            <a:chExt cx="199800" cy="1273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2" name="Encre 11">
                  <a:extLst>
                    <a:ext uri="{FF2B5EF4-FFF2-40B4-BE49-F238E27FC236}">
                      <a16:creationId xmlns:a16="http://schemas.microsoft.com/office/drawing/2014/main" id="{262B9B40-5724-ACC1-788E-33C8FB7B6830}"/>
                    </a:ext>
                  </a:extLst>
                </p14:cNvPr>
                <p14:cNvContentPartPr/>
                <p14:nvPr/>
              </p14:nvContentPartPr>
              <p14:xfrm>
                <a:off x="5954120" y="4965155"/>
                <a:ext cx="158040" cy="360"/>
              </p14:xfrm>
            </p:contentPart>
          </mc:Choice>
          <mc:Fallback xmlns="">
            <p:pic>
              <p:nvPicPr>
                <p:cNvPr id="12" name="Encre 11">
                  <a:extLst>
                    <a:ext uri="{FF2B5EF4-FFF2-40B4-BE49-F238E27FC236}">
                      <a16:creationId xmlns:a16="http://schemas.microsoft.com/office/drawing/2014/main" id="{262B9B40-5724-ACC1-788E-33C8FB7B683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18480" y="4929515"/>
                  <a:ext cx="22968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7" name="Encre 16">
                  <a:extLst>
                    <a:ext uri="{FF2B5EF4-FFF2-40B4-BE49-F238E27FC236}">
                      <a16:creationId xmlns:a16="http://schemas.microsoft.com/office/drawing/2014/main" id="{24FE26CF-1CDC-5411-E15E-10208DDD114B}"/>
                    </a:ext>
                  </a:extLst>
                </p14:cNvPr>
                <p14:cNvContentPartPr/>
                <p14:nvPr/>
              </p14:nvContentPartPr>
              <p14:xfrm>
                <a:off x="5953400" y="3980915"/>
                <a:ext cx="199800" cy="360"/>
              </p14:xfrm>
            </p:contentPart>
          </mc:Choice>
          <mc:Fallback xmlns="">
            <p:pic>
              <p:nvPicPr>
                <p:cNvPr id="17" name="Encre 16">
                  <a:extLst>
                    <a:ext uri="{FF2B5EF4-FFF2-40B4-BE49-F238E27FC236}">
                      <a16:creationId xmlns:a16="http://schemas.microsoft.com/office/drawing/2014/main" id="{24FE26CF-1CDC-5411-E15E-10208DDD114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917760" y="3945275"/>
                  <a:ext cx="27144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7" name="Encre 36">
                  <a:extLst>
                    <a:ext uri="{FF2B5EF4-FFF2-40B4-BE49-F238E27FC236}">
                      <a16:creationId xmlns:a16="http://schemas.microsoft.com/office/drawing/2014/main" id="{A7A650B2-F299-17F9-455B-A26E84D4B459}"/>
                    </a:ext>
                  </a:extLst>
                </p14:cNvPr>
                <p14:cNvContentPartPr/>
                <p14:nvPr/>
              </p14:nvContentPartPr>
              <p14:xfrm>
                <a:off x="6112160" y="4981355"/>
                <a:ext cx="360" cy="273240"/>
              </p14:xfrm>
            </p:contentPart>
          </mc:Choice>
          <mc:Fallback xmlns="">
            <p:pic>
              <p:nvPicPr>
                <p:cNvPr id="37" name="Encre 36">
                  <a:extLst>
                    <a:ext uri="{FF2B5EF4-FFF2-40B4-BE49-F238E27FC236}">
                      <a16:creationId xmlns:a16="http://schemas.microsoft.com/office/drawing/2014/main" id="{A7A650B2-F299-17F9-455B-A26E84D4B45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076160" y="4945715"/>
                  <a:ext cx="72000" cy="34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8" name="Encre 37">
                  <a:extLst>
                    <a:ext uri="{FF2B5EF4-FFF2-40B4-BE49-F238E27FC236}">
                      <a16:creationId xmlns:a16="http://schemas.microsoft.com/office/drawing/2014/main" id="{8B31C514-44FC-4014-145B-DAF307125D66}"/>
                    </a:ext>
                  </a:extLst>
                </p14:cNvPr>
                <p14:cNvContentPartPr/>
                <p14:nvPr/>
              </p14:nvContentPartPr>
              <p14:xfrm>
                <a:off x="5953400" y="3994235"/>
                <a:ext cx="360" cy="971640"/>
              </p14:xfrm>
            </p:contentPart>
          </mc:Choice>
          <mc:Fallback xmlns="">
            <p:pic>
              <p:nvPicPr>
                <p:cNvPr id="38" name="Encre 37">
                  <a:extLst>
                    <a:ext uri="{FF2B5EF4-FFF2-40B4-BE49-F238E27FC236}">
                      <a16:creationId xmlns:a16="http://schemas.microsoft.com/office/drawing/2014/main" id="{8B31C514-44FC-4014-145B-DAF307125D6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917400" y="3958595"/>
                  <a:ext cx="72000" cy="1043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2" name="Groupe 101">
            <a:extLst>
              <a:ext uri="{FF2B5EF4-FFF2-40B4-BE49-F238E27FC236}">
                <a16:creationId xmlns:a16="http://schemas.microsoft.com/office/drawing/2014/main" id="{527297F5-53BF-DEA0-38E4-F712FB6ACBE3}"/>
              </a:ext>
            </a:extLst>
          </p:cNvPr>
          <p:cNvGrpSpPr/>
          <p:nvPr/>
        </p:nvGrpSpPr>
        <p:grpSpPr>
          <a:xfrm>
            <a:off x="6074388" y="4289933"/>
            <a:ext cx="501840" cy="745200"/>
            <a:chOff x="6143480" y="3975875"/>
            <a:chExt cx="501840" cy="74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0" name="Encre 19">
                  <a:extLst>
                    <a:ext uri="{FF2B5EF4-FFF2-40B4-BE49-F238E27FC236}">
                      <a16:creationId xmlns:a16="http://schemas.microsoft.com/office/drawing/2014/main" id="{EA6098B4-F6CE-27BC-ABCE-6EF3E911023F}"/>
                    </a:ext>
                  </a:extLst>
                </p14:cNvPr>
                <p14:cNvContentPartPr/>
                <p14:nvPr/>
              </p14:nvContentPartPr>
              <p14:xfrm>
                <a:off x="6143480" y="4720715"/>
                <a:ext cx="247680" cy="360"/>
              </p14:xfrm>
            </p:contentPart>
          </mc:Choice>
          <mc:Fallback xmlns="">
            <p:pic>
              <p:nvPicPr>
                <p:cNvPr id="20" name="Encre 19">
                  <a:extLst>
                    <a:ext uri="{FF2B5EF4-FFF2-40B4-BE49-F238E27FC236}">
                      <a16:creationId xmlns:a16="http://schemas.microsoft.com/office/drawing/2014/main" id="{EA6098B4-F6CE-27BC-ABCE-6EF3E911023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107480" y="4684715"/>
                  <a:ext cx="31932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6" name="Encre 25">
                  <a:extLst>
                    <a:ext uri="{FF2B5EF4-FFF2-40B4-BE49-F238E27FC236}">
                      <a16:creationId xmlns:a16="http://schemas.microsoft.com/office/drawing/2014/main" id="{B111761D-E1F7-533F-5023-344A9D12158F}"/>
                    </a:ext>
                  </a:extLst>
                </p14:cNvPr>
                <p14:cNvContentPartPr/>
                <p14:nvPr/>
              </p14:nvContentPartPr>
              <p14:xfrm>
                <a:off x="6420680" y="3977675"/>
                <a:ext cx="224640" cy="360"/>
              </p14:xfrm>
            </p:contentPart>
          </mc:Choice>
          <mc:Fallback xmlns="">
            <p:pic>
              <p:nvPicPr>
                <p:cNvPr id="26" name="Encre 25">
                  <a:extLst>
                    <a:ext uri="{FF2B5EF4-FFF2-40B4-BE49-F238E27FC236}">
                      <a16:creationId xmlns:a16="http://schemas.microsoft.com/office/drawing/2014/main" id="{B111761D-E1F7-533F-5023-344A9D12158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385040" y="3942035"/>
                  <a:ext cx="29628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0" name="Encre 39">
                  <a:extLst>
                    <a:ext uri="{FF2B5EF4-FFF2-40B4-BE49-F238E27FC236}">
                      <a16:creationId xmlns:a16="http://schemas.microsoft.com/office/drawing/2014/main" id="{9858DC7A-2E44-D3FF-867D-5D115D7D5556}"/>
                    </a:ext>
                  </a:extLst>
                </p14:cNvPr>
                <p14:cNvContentPartPr/>
                <p14:nvPr/>
              </p14:nvContentPartPr>
              <p14:xfrm>
                <a:off x="6388280" y="3975875"/>
                <a:ext cx="360" cy="729720"/>
              </p14:xfrm>
            </p:contentPart>
          </mc:Choice>
          <mc:Fallback xmlns="">
            <p:pic>
              <p:nvPicPr>
                <p:cNvPr id="40" name="Encre 39">
                  <a:extLst>
                    <a:ext uri="{FF2B5EF4-FFF2-40B4-BE49-F238E27FC236}">
                      <a16:creationId xmlns:a16="http://schemas.microsoft.com/office/drawing/2014/main" id="{9858DC7A-2E44-D3FF-867D-5D115D7D555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352640" y="3940235"/>
                  <a:ext cx="72000" cy="801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1B60CFBF-D4BF-A1B5-1D1E-51924250EE7C}"/>
              </a:ext>
            </a:extLst>
          </p:cNvPr>
          <p:cNvGrpSpPr/>
          <p:nvPr/>
        </p:nvGrpSpPr>
        <p:grpSpPr>
          <a:xfrm>
            <a:off x="6233508" y="3333413"/>
            <a:ext cx="599760" cy="1701720"/>
            <a:chOff x="6302600" y="3019355"/>
            <a:chExt cx="599760" cy="170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4" name="Encre 23">
                  <a:extLst>
                    <a:ext uri="{FF2B5EF4-FFF2-40B4-BE49-F238E27FC236}">
                      <a16:creationId xmlns:a16="http://schemas.microsoft.com/office/drawing/2014/main" id="{FA75D989-669F-4BB2-1E55-536B2B62BC12}"/>
                    </a:ext>
                  </a:extLst>
                </p14:cNvPr>
                <p14:cNvContentPartPr/>
                <p14:nvPr/>
              </p14:nvContentPartPr>
              <p14:xfrm>
                <a:off x="6654680" y="4720715"/>
                <a:ext cx="225360" cy="360"/>
              </p14:xfrm>
            </p:contentPart>
          </mc:Choice>
          <mc:Fallback xmlns="">
            <p:pic>
              <p:nvPicPr>
                <p:cNvPr id="24" name="Encre 23">
                  <a:extLst>
                    <a:ext uri="{FF2B5EF4-FFF2-40B4-BE49-F238E27FC236}">
                      <a16:creationId xmlns:a16="http://schemas.microsoft.com/office/drawing/2014/main" id="{FA75D989-669F-4BB2-1E55-536B2B62BC1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618680" y="4684715"/>
                  <a:ext cx="297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7" name="Encre 26">
                  <a:extLst>
                    <a:ext uri="{FF2B5EF4-FFF2-40B4-BE49-F238E27FC236}">
                      <a16:creationId xmlns:a16="http://schemas.microsoft.com/office/drawing/2014/main" id="{E71C2EC5-4C61-BDE2-985D-2736F736863A}"/>
                    </a:ext>
                  </a:extLst>
                </p14:cNvPr>
                <p14:cNvContentPartPr/>
                <p14:nvPr/>
              </p14:nvContentPartPr>
              <p14:xfrm>
                <a:off x="6308000" y="3612635"/>
                <a:ext cx="594360" cy="360"/>
              </p14:xfrm>
            </p:contentPart>
          </mc:Choice>
          <mc:Fallback xmlns="">
            <p:pic>
              <p:nvPicPr>
                <p:cNvPr id="27" name="Encre 26">
                  <a:extLst>
                    <a:ext uri="{FF2B5EF4-FFF2-40B4-BE49-F238E27FC236}">
                      <a16:creationId xmlns:a16="http://schemas.microsoft.com/office/drawing/2014/main" id="{E71C2EC5-4C61-BDE2-985D-2736F736863A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272360" y="3576995"/>
                  <a:ext cx="666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1" name="Encre 40">
                  <a:extLst>
                    <a:ext uri="{FF2B5EF4-FFF2-40B4-BE49-F238E27FC236}">
                      <a16:creationId xmlns:a16="http://schemas.microsoft.com/office/drawing/2014/main" id="{8EF349AB-B09E-8A11-CD07-5BD8B962459A}"/>
                    </a:ext>
                  </a:extLst>
                </p14:cNvPr>
                <p14:cNvContentPartPr/>
                <p14:nvPr/>
              </p14:nvContentPartPr>
              <p14:xfrm>
                <a:off x="6896240" y="3639275"/>
                <a:ext cx="360" cy="1078920"/>
              </p14:xfrm>
            </p:contentPart>
          </mc:Choice>
          <mc:Fallback xmlns="">
            <p:pic>
              <p:nvPicPr>
                <p:cNvPr id="41" name="Encre 40">
                  <a:extLst>
                    <a:ext uri="{FF2B5EF4-FFF2-40B4-BE49-F238E27FC236}">
                      <a16:creationId xmlns:a16="http://schemas.microsoft.com/office/drawing/2014/main" id="{8EF349AB-B09E-8A11-CD07-5BD8B962459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860600" y="3603275"/>
                  <a:ext cx="72000" cy="11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2" name="Encre 41">
                  <a:extLst>
                    <a:ext uri="{FF2B5EF4-FFF2-40B4-BE49-F238E27FC236}">
                      <a16:creationId xmlns:a16="http://schemas.microsoft.com/office/drawing/2014/main" id="{9AF6F107-B909-55E0-A12C-402DD13C843D}"/>
                    </a:ext>
                  </a:extLst>
                </p14:cNvPr>
                <p14:cNvContentPartPr/>
                <p14:nvPr/>
              </p14:nvContentPartPr>
              <p14:xfrm>
                <a:off x="6302600" y="3019355"/>
                <a:ext cx="360" cy="597240"/>
              </p14:xfrm>
            </p:contentPart>
          </mc:Choice>
          <mc:Fallback xmlns="">
            <p:pic>
              <p:nvPicPr>
                <p:cNvPr id="42" name="Encre 41">
                  <a:extLst>
                    <a:ext uri="{FF2B5EF4-FFF2-40B4-BE49-F238E27FC236}">
                      <a16:creationId xmlns:a16="http://schemas.microsoft.com/office/drawing/2014/main" id="{9AF6F107-B909-55E0-A12C-402DD13C843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266960" y="2983715"/>
                  <a:ext cx="72000" cy="66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5" name="Groupe 104">
            <a:extLst>
              <a:ext uri="{FF2B5EF4-FFF2-40B4-BE49-F238E27FC236}">
                <a16:creationId xmlns:a16="http://schemas.microsoft.com/office/drawing/2014/main" id="{B49C9C15-A92E-87E1-D63E-D263EFB6DAFB}"/>
              </a:ext>
            </a:extLst>
          </p:cNvPr>
          <p:cNvGrpSpPr/>
          <p:nvPr/>
        </p:nvGrpSpPr>
        <p:grpSpPr>
          <a:xfrm>
            <a:off x="4499748" y="1726373"/>
            <a:ext cx="911160" cy="1200960"/>
            <a:chOff x="4568840" y="1412315"/>
            <a:chExt cx="911160" cy="1200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0" name="Encre 29">
                  <a:extLst>
                    <a:ext uri="{FF2B5EF4-FFF2-40B4-BE49-F238E27FC236}">
                      <a16:creationId xmlns:a16="http://schemas.microsoft.com/office/drawing/2014/main" id="{0F43B0C9-28A5-C890-E017-DE7FFF50FF23}"/>
                    </a:ext>
                  </a:extLst>
                </p14:cNvPr>
                <p14:cNvContentPartPr/>
                <p14:nvPr/>
              </p14:nvContentPartPr>
              <p14:xfrm>
                <a:off x="4769000" y="2501220"/>
                <a:ext cx="711000" cy="360"/>
              </p14:xfrm>
            </p:contentPart>
          </mc:Choice>
          <mc:Fallback xmlns="">
            <p:pic>
              <p:nvPicPr>
                <p:cNvPr id="30" name="Encre 29">
                  <a:extLst>
                    <a:ext uri="{FF2B5EF4-FFF2-40B4-BE49-F238E27FC236}">
                      <a16:creationId xmlns:a16="http://schemas.microsoft.com/office/drawing/2014/main" id="{0F43B0C9-28A5-C890-E017-DE7FFF50FF23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733360" y="2465580"/>
                  <a:ext cx="78264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1" name="Encre 30">
                  <a:extLst>
                    <a:ext uri="{FF2B5EF4-FFF2-40B4-BE49-F238E27FC236}">
                      <a16:creationId xmlns:a16="http://schemas.microsoft.com/office/drawing/2014/main" id="{66D89A8D-26D2-4BF0-6948-A3D733121813}"/>
                    </a:ext>
                  </a:extLst>
                </p14:cNvPr>
                <p14:cNvContentPartPr/>
                <p14:nvPr/>
              </p14:nvContentPartPr>
              <p14:xfrm>
                <a:off x="4568840" y="1412315"/>
                <a:ext cx="173520" cy="360"/>
              </p14:xfrm>
            </p:contentPart>
          </mc:Choice>
          <mc:Fallback xmlns="">
            <p:pic>
              <p:nvPicPr>
                <p:cNvPr id="31" name="Encre 30">
                  <a:extLst>
                    <a:ext uri="{FF2B5EF4-FFF2-40B4-BE49-F238E27FC236}">
                      <a16:creationId xmlns:a16="http://schemas.microsoft.com/office/drawing/2014/main" id="{66D89A8D-26D2-4BF0-6948-A3D73312181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532840" y="1376675"/>
                  <a:ext cx="24516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4" name="Encre 43">
                  <a:extLst>
                    <a:ext uri="{FF2B5EF4-FFF2-40B4-BE49-F238E27FC236}">
                      <a16:creationId xmlns:a16="http://schemas.microsoft.com/office/drawing/2014/main" id="{3B93A373-8CE7-6DE8-5C53-BDEFCE2D7C95}"/>
                    </a:ext>
                  </a:extLst>
                </p14:cNvPr>
                <p14:cNvContentPartPr/>
                <p14:nvPr/>
              </p14:nvContentPartPr>
              <p14:xfrm>
                <a:off x="5473880" y="2487635"/>
                <a:ext cx="360" cy="125640"/>
              </p14:xfrm>
            </p:contentPart>
          </mc:Choice>
          <mc:Fallback xmlns="">
            <p:pic>
              <p:nvPicPr>
                <p:cNvPr id="44" name="Encre 43">
                  <a:extLst>
                    <a:ext uri="{FF2B5EF4-FFF2-40B4-BE49-F238E27FC236}">
                      <a16:creationId xmlns:a16="http://schemas.microsoft.com/office/drawing/2014/main" id="{3B93A373-8CE7-6DE8-5C53-BDEFCE2D7C95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438240" y="2451995"/>
                  <a:ext cx="7200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5" name="Encre 44">
                  <a:extLst>
                    <a:ext uri="{FF2B5EF4-FFF2-40B4-BE49-F238E27FC236}">
                      <a16:creationId xmlns:a16="http://schemas.microsoft.com/office/drawing/2014/main" id="{BA083175-FD36-E26F-853D-1D815991EDC0}"/>
                    </a:ext>
                  </a:extLst>
                </p14:cNvPr>
                <p14:cNvContentPartPr/>
                <p14:nvPr/>
              </p14:nvContentPartPr>
              <p14:xfrm>
                <a:off x="4769000" y="1418434"/>
                <a:ext cx="360" cy="1082785"/>
              </p14:xfrm>
            </p:contentPart>
          </mc:Choice>
          <mc:Fallback xmlns="">
            <p:pic>
              <p:nvPicPr>
                <p:cNvPr id="45" name="Encre 44">
                  <a:extLst>
                    <a:ext uri="{FF2B5EF4-FFF2-40B4-BE49-F238E27FC236}">
                      <a16:creationId xmlns:a16="http://schemas.microsoft.com/office/drawing/2014/main" id="{BA083175-FD36-E26F-853D-1D815991EDC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733360" y="1382437"/>
                  <a:ext cx="72000" cy="115441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" name="Groupe 105">
            <a:extLst>
              <a:ext uri="{FF2B5EF4-FFF2-40B4-BE49-F238E27FC236}">
                <a16:creationId xmlns:a16="http://schemas.microsoft.com/office/drawing/2014/main" id="{26A192DE-D681-9FDC-4F15-0647D8F21E5A}"/>
              </a:ext>
            </a:extLst>
          </p:cNvPr>
          <p:cNvGrpSpPr/>
          <p:nvPr/>
        </p:nvGrpSpPr>
        <p:grpSpPr>
          <a:xfrm>
            <a:off x="3991788" y="1478693"/>
            <a:ext cx="514800" cy="251280"/>
            <a:chOff x="4060880" y="1164635"/>
            <a:chExt cx="514800" cy="251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2" name="Encre 31">
                  <a:extLst>
                    <a:ext uri="{FF2B5EF4-FFF2-40B4-BE49-F238E27FC236}">
                      <a16:creationId xmlns:a16="http://schemas.microsoft.com/office/drawing/2014/main" id="{8BFE9089-7003-5281-1040-514F6EC61A70}"/>
                    </a:ext>
                  </a:extLst>
                </p14:cNvPr>
                <p14:cNvContentPartPr/>
                <p14:nvPr/>
              </p14:nvContentPartPr>
              <p14:xfrm>
                <a:off x="4063760" y="1164635"/>
                <a:ext cx="508320" cy="360"/>
              </p14:xfrm>
            </p:contentPart>
          </mc:Choice>
          <mc:Fallback xmlns="">
            <p:pic>
              <p:nvPicPr>
                <p:cNvPr id="32" name="Encre 31">
                  <a:extLst>
                    <a:ext uri="{FF2B5EF4-FFF2-40B4-BE49-F238E27FC236}">
                      <a16:creationId xmlns:a16="http://schemas.microsoft.com/office/drawing/2014/main" id="{8BFE9089-7003-5281-1040-514F6EC61A7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028120" y="1128995"/>
                  <a:ext cx="57996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6" name="Encre 45">
                  <a:extLst>
                    <a:ext uri="{FF2B5EF4-FFF2-40B4-BE49-F238E27FC236}">
                      <a16:creationId xmlns:a16="http://schemas.microsoft.com/office/drawing/2014/main" id="{EF4AD392-849C-7274-D4C9-587E0D8A6106}"/>
                    </a:ext>
                  </a:extLst>
                </p14:cNvPr>
                <p14:cNvContentPartPr/>
                <p14:nvPr/>
              </p14:nvContentPartPr>
              <p14:xfrm>
                <a:off x="4575320" y="1184075"/>
                <a:ext cx="360" cy="231840"/>
              </p14:xfrm>
            </p:contentPart>
          </mc:Choice>
          <mc:Fallback xmlns="">
            <p:pic>
              <p:nvPicPr>
                <p:cNvPr id="46" name="Encre 45">
                  <a:extLst>
                    <a:ext uri="{FF2B5EF4-FFF2-40B4-BE49-F238E27FC236}">
                      <a16:creationId xmlns:a16="http://schemas.microsoft.com/office/drawing/2014/main" id="{EF4AD392-849C-7274-D4C9-587E0D8A6106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539680" y="1148435"/>
                  <a:ext cx="7200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7" name="Encre 46">
                  <a:extLst>
                    <a:ext uri="{FF2B5EF4-FFF2-40B4-BE49-F238E27FC236}">
                      <a16:creationId xmlns:a16="http://schemas.microsoft.com/office/drawing/2014/main" id="{051C4FBA-01DA-CD4F-3690-77A8E472B489}"/>
                    </a:ext>
                  </a:extLst>
                </p14:cNvPr>
                <p14:cNvContentPartPr/>
                <p14:nvPr/>
              </p14:nvContentPartPr>
              <p14:xfrm>
                <a:off x="4060880" y="1170755"/>
                <a:ext cx="360" cy="242280"/>
              </p14:xfrm>
            </p:contentPart>
          </mc:Choice>
          <mc:Fallback xmlns="">
            <p:pic>
              <p:nvPicPr>
                <p:cNvPr id="47" name="Encre 46">
                  <a:extLst>
                    <a:ext uri="{FF2B5EF4-FFF2-40B4-BE49-F238E27FC236}">
                      <a16:creationId xmlns:a16="http://schemas.microsoft.com/office/drawing/2014/main" id="{051C4FBA-01DA-CD4F-3690-77A8E472B48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025240" y="1135115"/>
                  <a:ext cx="72000" cy="313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6AD0A685-2362-5F7E-5282-7DD5DC83BCB7}"/>
              </a:ext>
            </a:extLst>
          </p:cNvPr>
          <p:cNvGrpSpPr/>
          <p:nvPr/>
        </p:nvGrpSpPr>
        <p:grpSpPr>
          <a:xfrm>
            <a:off x="3582468" y="2713853"/>
            <a:ext cx="2251080" cy="219240"/>
            <a:chOff x="3651560" y="2399795"/>
            <a:chExt cx="2251080" cy="21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9" name="Encre 28">
                  <a:extLst>
                    <a:ext uri="{FF2B5EF4-FFF2-40B4-BE49-F238E27FC236}">
                      <a16:creationId xmlns:a16="http://schemas.microsoft.com/office/drawing/2014/main" id="{566D8333-D234-3915-DCB7-BB6723327E96}"/>
                    </a:ext>
                  </a:extLst>
                </p14:cNvPr>
                <p14:cNvContentPartPr/>
                <p14:nvPr/>
              </p14:nvContentPartPr>
              <p14:xfrm>
                <a:off x="3651560" y="2399795"/>
                <a:ext cx="2251080" cy="360"/>
              </p14:xfrm>
            </p:contentPart>
          </mc:Choice>
          <mc:Fallback xmlns="">
            <p:pic>
              <p:nvPicPr>
                <p:cNvPr id="29" name="Encre 28">
                  <a:extLst>
                    <a:ext uri="{FF2B5EF4-FFF2-40B4-BE49-F238E27FC236}">
                      <a16:creationId xmlns:a16="http://schemas.microsoft.com/office/drawing/2014/main" id="{566D8333-D234-3915-DCB7-BB6723327E96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615920" y="2363795"/>
                  <a:ext cx="232272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8" name="Encre 47">
                  <a:extLst>
                    <a:ext uri="{FF2B5EF4-FFF2-40B4-BE49-F238E27FC236}">
                      <a16:creationId xmlns:a16="http://schemas.microsoft.com/office/drawing/2014/main" id="{28DF2D42-AE13-2A1E-3C63-ADC56701733D}"/>
                    </a:ext>
                  </a:extLst>
                </p14:cNvPr>
                <p14:cNvContentPartPr/>
                <p14:nvPr/>
              </p14:nvContentPartPr>
              <p14:xfrm>
                <a:off x="5883560" y="2409515"/>
                <a:ext cx="360" cy="209520"/>
              </p14:xfrm>
            </p:contentPart>
          </mc:Choice>
          <mc:Fallback xmlns="">
            <p:pic>
              <p:nvPicPr>
                <p:cNvPr id="48" name="Encre 47">
                  <a:extLst>
                    <a:ext uri="{FF2B5EF4-FFF2-40B4-BE49-F238E27FC236}">
                      <a16:creationId xmlns:a16="http://schemas.microsoft.com/office/drawing/2014/main" id="{28DF2D42-AE13-2A1E-3C63-ADC56701733D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847560" y="2373875"/>
                  <a:ext cx="72000" cy="281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A7B50CBD-F1C7-E77E-49DA-FE03C0F14585}"/>
              </a:ext>
            </a:extLst>
          </p:cNvPr>
          <p:cNvGrpSpPr/>
          <p:nvPr/>
        </p:nvGrpSpPr>
        <p:grpSpPr>
          <a:xfrm>
            <a:off x="3333348" y="3049013"/>
            <a:ext cx="760320" cy="2522520"/>
            <a:chOff x="3402440" y="2734955"/>
            <a:chExt cx="760320" cy="252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0" name="Encre 9">
                  <a:extLst>
                    <a:ext uri="{FF2B5EF4-FFF2-40B4-BE49-F238E27FC236}">
                      <a16:creationId xmlns:a16="http://schemas.microsoft.com/office/drawing/2014/main" id="{7B2121CE-7C6F-3792-D95C-81D8E9058B42}"/>
                    </a:ext>
                  </a:extLst>
                </p14:cNvPr>
                <p14:cNvContentPartPr/>
                <p14:nvPr/>
              </p14:nvContentPartPr>
              <p14:xfrm>
                <a:off x="3407840" y="5257115"/>
                <a:ext cx="754920" cy="360"/>
              </p14:xfrm>
            </p:contentPart>
          </mc:Choice>
          <mc:Fallback xmlns="">
            <p:pic>
              <p:nvPicPr>
                <p:cNvPr id="10" name="Encre 9">
                  <a:extLst>
                    <a:ext uri="{FF2B5EF4-FFF2-40B4-BE49-F238E27FC236}">
                      <a16:creationId xmlns:a16="http://schemas.microsoft.com/office/drawing/2014/main" id="{7B2121CE-7C6F-3792-D95C-81D8E9058B42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371840" y="5221475"/>
                  <a:ext cx="82656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9" name="Encre 48">
                  <a:extLst>
                    <a:ext uri="{FF2B5EF4-FFF2-40B4-BE49-F238E27FC236}">
                      <a16:creationId xmlns:a16="http://schemas.microsoft.com/office/drawing/2014/main" id="{08CE995A-E34B-499E-E908-02A944F60AA9}"/>
                    </a:ext>
                  </a:extLst>
                </p14:cNvPr>
                <p14:cNvContentPartPr/>
                <p14:nvPr/>
              </p14:nvContentPartPr>
              <p14:xfrm>
                <a:off x="3407120" y="2734955"/>
                <a:ext cx="360" cy="2513520"/>
              </p14:xfrm>
            </p:contentPart>
          </mc:Choice>
          <mc:Fallback xmlns="">
            <p:pic>
              <p:nvPicPr>
                <p:cNvPr id="49" name="Encre 48">
                  <a:extLst>
                    <a:ext uri="{FF2B5EF4-FFF2-40B4-BE49-F238E27FC236}">
                      <a16:creationId xmlns:a16="http://schemas.microsoft.com/office/drawing/2014/main" id="{08CE995A-E34B-499E-E908-02A944F60AA9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371120" y="2699315"/>
                  <a:ext cx="72000" cy="258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0" name="Encre 49">
                  <a:extLst>
                    <a:ext uri="{FF2B5EF4-FFF2-40B4-BE49-F238E27FC236}">
                      <a16:creationId xmlns:a16="http://schemas.microsoft.com/office/drawing/2014/main" id="{FC16175B-8BEE-891A-1143-03E72289A11E}"/>
                    </a:ext>
                  </a:extLst>
                </p14:cNvPr>
                <p14:cNvContentPartPr/>
                <p14:nvPr/>
              </p14:nvContentPartPr>
              <p14:xfrm>
                <a:off x="3402440" y="2734955"/>
                <a:ext cx="258480" cy="360"/>
              </p14:xfrm>
            </p:contentPart>
          </mc:Choice>
          <mc:Fallback xmlns="">
            <p:pic>
              <p:nvPicPr>
                <p:cNvPr id="50" name="Encre 49">
                  <a:extLst>
                    <a:ext uri="{FF2B5EF4-FFF2-40B4-BE49-F238E27FC236}">
                      <a16:creationId xmlns:a16="http://schemas.microsoft.com/office/drawing/2014/main" id="{FC16175B-8BEE-891A-1143-03E72289A11E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366440" y="2699315"/>
                  <a:ext cx="330120" cy="7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7" name="Groupe 106">
            <a:extLst>
              <a:ext uri="{FF2B5EF4-FFF2-40B4-BE49-F238E27FC236}">
                <a16:creationId xmlns:a16="http://schemas.microsoft.com/office/drawing/2014/main" id="{F8259B17-C038-AE11-23FA-7124BD104839}"/>
              </a:ext>
            </a:extLst>
          </p:cNvPr>
          <p:cNvGrpSpPr/>
          <p:nvPr/>
        </p:nvGrpSpPr>
        <p:grpSpPr>
          <a:xfrm>
            <a:off x="3607308" y="3333053"/>
            <a:ext cx="1801440" cy="1586520"/>
            <a:chOff x="3676400" y="3018995"/>
            <a:chExt cx="1801440" cy="158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91" name="Encre 90">
                  <a:extLst>
                    <a:ext uri="{FF2B5EF4-FFF2-40B4-BE49-F238E27FC236}">
                      <a16:creationId xmlns:a16="http://schemas.microsoft.com/office/drawing/2014/main" id="{192ABE34-431E-7362-D203-F03FA20A8771}"/>
                    </a:ext>
                  </a:extLst>
                </p14:cNvPr>
                <p14:cNvContentPartPr/>
                <p14:nvPr/>
              </p14:nvContentPartPr>
              <p14:xfrm>
                <a:off x="3676400" y="4605155"/>
                <a:ext cx="458280" cy="360"/>
              </p14:xfrm>
            </p:contentPart>
          </mc:Choice>
          <mc:Fallback xmlns="">
            <p:pic>
              <p:nvPicPr>
                <p:cNvPr id="91" name="Encre 90">
                  <a:extLst>
                    <a:ext uri="{FF2B5EF4-FFF2-40B4-BE49-F238E27FC236}">
                      <a16:creationId xmlns:a16="http://schemas.microsoft.com/office/drawing/2014/main" id="{192ABE34-431E-7362-D203-F03FA20A8771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640760" y="4569515"/>
                  <a:ext cx="52992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92" name="Encre 91">
                  <a:extLst>
                    <a:ext uri="{FF2B5EF4-FFF2-40B4-BE49-F238E27FC236}">
                      <a16:creationId xmlns:a16="http://schemas.microsoft.com/office/drawing/2014/main" id="{A6104A68-D030-C94F-00E2-D6CF8E2E3195}"/>
                    </a:ext>
                  </a:extLst>
                </p14:cNvPr>
                <p14:cNvContentPartPr/>
                <p14:nvPr/>
              </p14:nvContentPartPr>
              <p14:xfrm>
                <a:off x="4140080" y="3760595"/>
                <a:ext cx="1325160" cy="360"/>
              </p14:xfrm>
            </p:contentPart>
          </mc:Choice>
          <mc:Fallback xmlns="">
            <p:pic>
              <p:nvPicPr>
                <p:cNvPr id="92" name="Encre 91">
                  <a:extLst>
                    <a:ext uri="{FF2B5EF4-FFF2-40B4-BE49-F238E27FC236}">
                      <a16:creationId xmlns:a16="http://schemas.microsoft.com/office/drawing/2014/main" id="{A6104A68-D030-C94F-00E2-D6CF8E2E3195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104080" y="3724955"/>
                  <a:ext cx="13968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93" name="Encre 92">
                  <a:extLst>
                    <a:ext uri="{FF2B5EF4-FFF2-40B4-BE49-F238E27FC236}">
                      <a16:creationId xmlns:a16="http://schemas.microsoft.com/office/drawing/2014/main" id="{1981C4C2-FA5A-14DE-8576-6C418EFECD52}"/>
                    </a:ext>
                  </a:extLst>
                </p14:cNvPr>
                <p14:cNvContentPartPr/>
                <p14:nvPr/>
              </p14:nvContentPartPr>
              <p14:xfrm>
                <a:off x="4144040" y="3746555"/>
                <a:ext cx="360" cy="850320"/>
              </p14:xfrm>
            </p:contentPart>
          </mc:Choice>
          <mc:Fallback xmlns="">
            <p:pic>
              <p:nvPicPr>
                <p:cNvPr id="93" name="Encre 92">
                  <a:extLst>
                    <a:ext uri="{FF2B5EF4-FFF2-40B4-BE49-F238E27FC236}">
                      <a16:creationId xmlns:a16="http://schemas.microsoft.com/office/drawing/2014/main" id="{1981C4C2-FA5A-14DE-8576-6C418EFECD52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108400" y="3710555"/>
                  <a:ext cx="72000" cy="9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94" name="Encre 93">
                  <a:extLst>
                    <a:ext uri="{FF2B5EF4-FFF2-40B4-BE49-F238E27FC236}">
                      <a16:creationId xmlns:a16="http://schemas.microsoft.com/office/drawing/2014/main" id="{B4FF7EF5-D476-CDED-A1FD-ED05E634613D}"/>
                    </a:ext>
                  </a:extLst>
                </p14:cNvPr>
                <p14:cNvContentPartPr/>
                <p14:nvPr/>
              </p14:nvContentPartPr>
              <p14:xfrm>
                <a:off x="5477480" y="3018995"/>
                <a:ext cx="360" cy="744120"/>
              </p14:xfrm>
            </p:contentPart>
          </mc:Choice>
          <mc:Fallback xmlns="">
            <p:pic>
              <p:nvPicPr>
                <p:cNvPr id="94" name="Encre 93">
                  <a:extLst>
                    <a:ext uri="{FF2B5EF4-FFF2-40B4-BE49-F238E27FC236}">
                      <a16:creationId xmlns:a16="http://schemas.microsoft.com/office/drawing/2014/main" id="{B4FF7EF5-D476-CDED-A1FD-ED05E634613D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441840" y="2983355"/>
                  <a:ext cx="72000" cy="815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8" name="Groupe 107">
            <a:extLst>
              <a:ext uri="{FF2B5EF4-FFF2-40B4-BE49-F238E27FC236}">
                <a16:creationId xmlns:a16="http://schemas.microsoft.com/office/drawing/2014/main" id="{BBCE37EC-3897-2CC6-001E-B48C24759080}"/>
              </a:ext>
            </a:extLst>
          </p:cNvPr>
          <p:cNvGrpSpPr/>
          <p:nvPr/>
        </p:nvGrpSpPr>
        <p:grpSpPr>
          <a:xfrm>
            <a:off x="3588228" y="2406053"/>
            <a:ext cx="903240" cy="2176920"/>
            <a:chOff x="3657320" y="2091995"/>
            <a:chExt cx="903240" cy="217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82" name="Encre 81">
                  <a:extLst>
                    <a:ext uri="{FF2B5EF4-FFF2-40B4-BE49-F238E27FC236}">
                      <a16:creationId xmlns:a16="http://schemas.microsoft.com/office/drawing/2014/main" id="{D42D0555-5124-BE1B-44E7-611DDA7F72A6}"/>
                    </a:ext>
                  </a:extLst>
                </p14:cNvPr>
                <p14:cNvContentPartPr/>
                <p14:nvPr/>
              </p14:nvContentPartPr>
              <p14:xfrm>
                <a:off x="3657320" y="4268555"/>
                <a:ext cx="279720" cy="360"/>
              </p14:xfrm>
            </p:contentPart>
          </mc:Choice>
          <mc:Fallback xmlns="">
            <p:pic>
              <p:nvPicPr>
                <p:cNvPr id="82" name="Encre 81">
                  <a:extLst>
                    <a:ext uri="{FF2B5EF4-FFF2-40B4-BE49-F238E27FC236}">
                      <a16:creationId xmlns:a16="http://schemas.microsoft.com/office/drawing/2014/main" id="{D42D0555-5124-BE1B-44E7-611DDA7F72A6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621680" y="4232915"/>
                  <a:ext cx="35136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90" name="Encre 89">
                  <a:extLst>
                    <a:ext uri="{FF2B5EF4-FFF2-40B4-BE49-F238E27FC236}">
                      <a16:creationId xmlns:a16="http://schemas.microsoft.com/office/drawing/2014/main" id="{52DFA473-C0C0-44A1-EFCE-3AD6CD0A67F5}"/>
                    </a:ext>
                  </a:extLst>
                </p14:cNvPr>
                <p14:cNvContentPartPr/>
                <p14:nvPr/>
              </p14:nvContentPartPr>
              <p14:xfrm>
                <a:off x="3962240" y="2284235"/>
                <a:ext cx="590760" cy="360"/>
              </p14:xfrm>
            </p:contentPart>
          </mc:Choice>
          <mc:Fallback xmlns="">
            <p:pic>
              <p:nvPicPr>
                <p:cNvPr id="90" name="Encre 89">
                  <a:extLst>
                    <a:ext uri="{FF2B5EF4-FFF2-40B4-BE49-F238E27FC236}">
                      <a16:creationId xmlns:a16="http://schemas.microsoft.com/office/drawing/2014/main" id="{52DFA473-C0C0-44A1-EFCE-3AD6CD0A67F5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926240" y="2248595"/>
                  <a:ext cx="6624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95" name="Encre 94">
                  <a:extLst>
                    <a:ext uri="{FF2B5EF4-FFF2-40B4-BE49-F238E27FC236}">
                      <a16:creationId xmlns:a16="http://schemas.microsoft.com/office/drawing/2014/main" id="{6B5C32F6-D31D-5D42-07E3-D4934A6EA59D}"/>
                    </a:ext>
                  </a:extLst>
                </p14:cNvPr>
                <p14:cNvContentPartPr/>
                <p14:nvPr/>
              </p14:nvContentPartPr>
              <p14:xfrm>
                <a:off x="3953600" y="2276315"/>
                <a:ext cx="360" cy="1992240"/>
              </p14:xfrm>
            </p:contentPart>
          </mc:Choice>
          <mc:Fallback xmlns="">
            <p:pic>
              <p:nvPicPr>
                <p:cNvPr id="95" name="Encre 94">
                  <a:extLst>
                    <a:ext uri="{FF2B5EF4-FFF2-40B4-BE49-F238E27FC236}">
                      <a16:creationId xmlns:a16="http://schemas.microsoft.com/office/drawing/2014/main" id="{6B5C32F6-D31D-5D42-07E3-D4934A6EA59D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917960" y="2240315"/>
                  <a:ext cx="72000" cy="20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97" name="Encre 96">
                  <a:extLst>
                    <a:ext uri="{FF2B5EF4-FFF2-40B4-BE49-F238E27FC236}">
                      <a16:creationId xmlns:a16="http://schemas.microsoft.com/office/drawing/2014/main" id="{AD22C93E-4EBF-31C3-80C8-38347B2481C2}"/>
                    </a:ext>
                  </a:extLst>
                </p14:cNvPr>
                <p14:cNvContentPartPr/>
                <p14:nvPr/>
              </p14:nvContentPartPr>
              <p14:xfrm>
                <a:off x="4560200" y="2091995"/>
                <a:ext cx="360" cy="185760"/>
              </p14:xfrm>
            </p:contentPart>
          </mc:Choice>
          <mc:Fallback xmlns="">
            <p:pic>
              <p:nvPicPr>
                <p:cNvPr id="97" name="Encre 96">
                  <a:extLst>
                    <a:ext uri="{FF2B5EF4-FFF2-40B4-BE49-F238E27FC236}">
                      <a16:creationId xmlns:a16="http://schemas.microsoft.com/office/drawing/2014/main" id="{AD22C93E-4EBF-31C3-80C8-38347B2481C2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524200" y="2056355"/>
                  <a:ext cx="72000" cy="25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444DF421-8D6B-2F07-91A6-A1237C35EB90}"/>
              </a:ext>
            </a:extLst>
          </p:cNvPr>
          <p:cNvGrpSpPr/>
          <p:nvPr/>
        </p:nvGrpSpPr>
        <p:grpSpPr>
          <a:xfrm>
            <a:off x="3582108" y="2430173"/>
            <a:ext cx="412920" cy="1829880"/>
            <a:chOff x="3651200" y="2116115"/>
            <a:chExt cx="412920" cy="182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1" name="Encre 50">
                  <a:extLst>
                    <a:ext uri="{FF2B5EF4-FFF2-40B4-BE49-F238E27FC236}">
                      <a16:creationId xmlns:a16="http://schemas.microsoft.com/office/drawing/2014/main" id="{DE0300CA-A37F-A080-09A3-94D099DE644C}"/>
                    </a:ext>
                  </a:extLst>
                </p14:cNvPr>
                <p14:cNvContentPartPr/>
                <p14:nvPr/>
              </p14:nvContentPartPr>
              <p14:xfrm>
                <a:off x="3791960" y="2116115"/>
                <a:ext cx="272160" cy="360"/>
              </p14:xfrm>
            </p:contentPart>
          </mc:Choice>
          <mc:Fallback xmlns="">
            <p:pic>
              <p:nvPicPr>
                <p:cNvPr id="51" name="Encre 50">
                  <a:extLst>
                    <a:ext uri="{FF2B5EF4-FFF2-40B4-BE49-F238E27FC236}">
                      <a16:creationId xmlns:a16="http://schemas.microsoft.com/office/drawing/2014/main" id="{DE0300CA-A37F-A080-09A3-94D099DE644C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756320" y="2080115"/>
                  <a:ext cx="3438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2" name="Encre 51">
                  <a:extLst>
                    <a:ext uri="{FF2B5EF4-FFF2-40B4-BE49-F238E27FC236}">
                      <a16:creationId xmlns:a16="http://schemas.microsoft.com/office/drawing/2014/main" id="{F7F9DAE9-08F9-A135-5629-94CC61FE385A}"/>
                    </a:ext>
                  </a:extLst>
                </p14:cNvPr>
                <p14:cNvContentPartPr/>
                <p14:nvPr/>
              </p14:nvContentPartPr>
              <p14:xfrm>
                <a:off x="3651200" y="3944915"/>
                <a:ext cx="120600" cy="360"/>
              </p14:xfrm>
            </p:contentPart>
          </mc:Choice>
          <mc:Fallback xmlns="">
            <p:pic>
              <p:nvPicPr>
                <p:cNvPr id="52" name="Encre 51">
                  <a:extLst>
                    <a:ext uri="{FF2B5EF4-FFF2-40B4-BE49-F238E27FC236}">
                      <a16:creationId xmlns:a16="http://schemas.microsoft.com/office/drawing/2014/main" id="{F7F9DAE9-08F9-A135-5629-94CC61FE385A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615200" y="3908915"/>
                  <a:ext cx="19224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98" name="Encre 97">
                  <a:extLst>
                    <a:ext uri="{FF2B5EF4-FFF2-40B4-BE49-F238E27FC236}">
                      <a16:creationId xmlns:a16="http://schemas.microsoft.com/office/drawing/2014/main" id="{004C93DC-268A-8B59-CA0E-E1417EB00802}"/>
                    </a:ext>
                  </a:extLst>
                </p14:cNvPr>
                <p14:cNvContentPartPr/>
                <p14:nvPr/>
              </p14:nvContentPartPr>
              <p14:xfrm>
                <a:off x="3801320" y="2117555"/>
                <a:ext cx="360" cy="1828440"/>
              </p14:xfrm>
            </p:contentPart>
          </mc:Choice>
          <mc:Fallback xmlns="">
            <p:pic>
              <p:nvPicPr>
                <p:cNvPr id="98" name="Encre 97">
                  <a:extLst>
                    <a:ext uri="{FF2B5EF4-FFF2-40B4-BE49-F238E27FC236}">
                      <a16:creationId xmlns:a16="http://schemas.microsoft.com/office/drawing/2014/main" id="{004C93DC-268A-8B59-CA0E-E1417EB00802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765320" y="2081555"/>
                  <a:ext cx="72000" cy="19000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38496D8E-AA82-0305-7A72-C0033E9B9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360000"/>
            <a:ext cx="11471999" cy="740072"/>
          </a:xfrm>
        </p:spPr>
        <p:txBody>
          <a:bodyPr/>
          <a:lstStyle/>
          <a:p>
            <a:r>
              <a:rPr lang="en-CA" dirty="0"/>
              <a:t>HVIL </a:t>
            </a:r>
          </a:p>
        </p:txBody>
      </p:sp>
    </p:spTree>
    <p:extLst>
      <p:ext uri="{BB962C8B-B14F-4D97-AF65-F5344CB8AC3E}">
        <p14:creationId xmlns:p14="http://schemas.microsoft.com/office/powerpoint/2010/main" val="36013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F7696-4825-7771-0C9A-4256751AD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Multi meter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89A24-6271-1094-E728-BC144E206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Measuring volts</a:t>
            </a:r>
          </a:p>
          <a:p>
            <a:r>
              <a:rPr lang="en-CA" dirty="0"/>
              <a:t>Measuring amps </a:t>
            </a:r>
          </a:p>
          <a:p>
            <a:r>
              <a:rPr lang="en-CA" dirty="0"/>
              <a:t>Measuring ohms </a:t>
            </a:r>
          </a:p>
          <a:p>
            <a:endParaRPr lang="en-CA" dirty="0"/>
          </a:p>
          <a:p>
            <a:r>
              <a:rPr lang="en-CA" dirty="0"/>
              <a:t>It’s all just measuring volts in a different way. With the math done for you! </a:t>
            </a:r>
          </a:p>
        </p:txBody>
      </p:sp>
    </p:spTree>
    <p:extLst>
      <p:ext uri="{BB962C8B-B14F-4D97-AF65-F5344CB8AC3E}">
        <p14:creationId xmlns:p14="http://schemas.microsoft.com/office/powerpoint/2010/main" val="453700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 : coins arrondis 53">
            <a:extLst>
              <a:ext uri="{FF2B5EF4-FFF2-40B4-BE49-F238E27FC236}">
                <a16:creationId xmlns:a16="http://schemas.microsoft.com/office/drawing/2014/main" id="{016E835A-42F4-2405-1E6F-DF558BE2FC5D}"/>
              </a:ext>
            </a:extLst>
          </p:cNvPr>
          <p:cNvSpPr/>
          <p:nvPr/>
        </p:nvSpPr>
        <p:spPr>
          <a:xfrm>
            <a:off x="3437467" y="2065867"/>
            <a:ext cx="5444066" cy="4580466"/>
          </a:xfrm>
          <a:prstGeom prst="roundRect">
            <a:avLst>
              <a:gd name="adj" fmla="val 863"/>
            </a:avLst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6" name="Image 5" descr="Une image contenant capture d’écran, noir&#10;&#10;Description générée automatiquement">
            <a:extLst>
              <a:ext uri="{FF2B5EF4-FFF2-40B4-BE49-F238E27FC236}">
                <a16:creationId xmlns:a16="http://schemas.microsoft.com/office/drawing/2014/main" id="{A690BC76-E0C0-F57E-6DB5-B30FF13F5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556" y="1790512"/>
            <a:ext cx="5946719" cy="5285972"/>
          </a:xfrm>
          <a:prstGeom prst="rect">
            <a:avLst/>
          </a:prstGeom>
        </p:spPr>
      </p:pic>
      <p:pic>
        <p:nvPicPr>
          <p:cNvPr id="10" name="Image 9" descr="Une image contenant noir, obscurité&#10;&#10;Description générée automatiquement">
            <a:extLst>
              <a:ext uri="{FF2B5EF4-FFF2-40B4-BE49-F238E27FC236}">
                <a16:creationId xmlns:a16="http://schemas.microsoft.com/office/drawing/2014/main" id="{8D8D0D87-3F09-8AE9-3125-9B4B80122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534" y="396510"/>
            <a:ext cx="1077064" cy="1634591"/>
          </a:xfrm>
          <a:prstGeom prst="rect">
            <a:avLst/>
          </a:prstGeom>
        </p:spPr>
      </p:pic>
      <p:pic>
        <p:nvPicPr>
          <p:cNvPr id="11" name="Image 10" descr="Une image contenant noir, obscurité&#10;&#10;Description générée automatiquement">
            <a:extLst>
              <a:ext uri="{FF2B5EF4-FFF2-40B4-BE49-F238E27FC236}">
                <a16:creationId xmlns:a16="http://schemas.microsoft.com/office/drawing/2014/main" id="{4EFC57BF-31C8-26E2-8DB3-424CCE0AE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851" y="380230"/>
            <a:ext cx="1077064" cy="163459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F7203F2-B0BE-0FAA-057C-51D529D90412}"/>
              </a:ext>
            </a:extLst>
          </p:cNvPr>
          <p:cNvSpPr txBox="1"/>
          <p:nvPr/>
        </p:nvSpPr>
        <p:spPr>
          <a:xfrm>
            <a:off x="7861412" y="4750025"/>
            <a:ext cx="946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HK Grotesk" pitchFamily="50" charset="0"/>
              </a:rPr>
              <a:t>Voltage</a:t>
            </a:r>
            <a:endParaRPr lang="fr-CA" sz="1200" dirty="0">
              <a:latin typeface="HK Grotesk" pitchFamily="50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E36DD85-F176-9D38-0CE5-1239D0FF01D7}"/>
              </a:ext>
            </a:extLst>
          </p:cNvPr>
          <p:cNvSpPr txBox="1"/>
          <p:nvPr/>
        </p:nvSpPr>
        <p:spPr>
          <a:xfrm>
            <a:off x="3851809" y="635225"/>
            <a:ext cx="946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HK Grotesk" pitchFamily="50" charset="0"/>
              </a:rPr>
              <a:t>Voltage</a:t>
            </a:r>
            <a:endParaRPr lang="fr-CA" sz="1200" dirty="0">
              <a:latin typeface="HK Grotesk" pitchFamily="50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5400B99-37F5-CCC3-94E2-C04582988C80}"/>
              </a:ext>
            </a:extLst>
          </p:cNvPr>
          <p:cNvSpPr txBox="1"/>
          <p:nvPr/>
        </p:nvSpPr>
        <p:spPr>
          <a:xfrm>
            <a:off x="5366293" y="635225"/>
            <a:ext cx="5732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latin typeface="HK Grotesk" pitchFamily="50" charset="0"/>
              </a:rPr>
              <a:t>Amps</a:t>
            </a:r>
            <a:endParaRPr lang="fr-CA" sz="1200" dirty="0">
              <a:latin typeface="HK Grotesk" pitchFamily="50" charset="0"/>
            </a:endParaRP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3F4FF631-79EF-D4CD-A776-9309B2594909}"/>
              </a:ext>
            </a:extLst>
          </p:cNvPr>
          <p:cNvGrpSpPr/>
          <p:nvPr/>
        </p:nvGrpSpPr>
        <p:grpSpPr>
          <a:xfrm>
            <a:off x="3750760" y="1592446"/>
            <a:ext cx="1936080" cy="1156274"/>
            <a:chOff x="3750760" y="1592446"/>
            <a:chExt cx="1936080" cy="1156274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4" name="Encre 23">
                  <a:extLst>
                    <a:ext uri="{FF2B5EF4-FFF2-40B4-BE49-F238E27FC236}">
                      <a16:creationId xmlns:a16="http://schemas.microsoft.com/office/drawing/2014/main" id="{6F0BC9FC-6488-893E-61C0-0BED21969875}"/>
                    </a:ext>
                  </a:extLst>
                </p14:cNvPr>
                <p14:cNvContentPartPr/>
                <p14:nvPr/>
              </p14:nvContentPartPr>
              <p14:xfrm>
                <a:off x="3755023" y="1592446"/>
                <a:ext cx="1921680" cy="360"/>
              </p14:xfrm>
            </p:contentPart>
          </mc:Choice>
          <mc:Fallback xmlns="">
            <p:pic>
              <p:nvPicPr>
                <p:cNvPr id="24" name="Encre 23">
                  <a:extLst>
                    <a:ext uri="{FF2B5EF4-FFF2-40B4-BE49-F238E27FC236}">
                      <a16:creationId xmlns:a16="http://schemas.microsoft.com/office/drawing/2014/main" id="{6F0BC9FC-6488-893E-61C0-0BED2196987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719023" y="1556446"/>
                  <a:ext cx="199332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6" name="Encre 25">
                  <a:extLst>
                    <a:ext uri="{FF2B5EF4-FFF2-40B4-BE49-F238E27FC236}">
                      <a16:creationId xmlns:a16="http://schemas.microsoft.com/office/drawing/2014/main" id="{96C229AA-A24C-DFE8-0A97-A0A3C329A25B}"/>
                    </a:ext>
                  </a:extLst>
                </p14:cNvPr>
                <p14:cNvContentPartPr/>
                <p14:nvPr/>
              </p14:nvContentPartPr>
              <p14:xfrm>
                <a:off x="3750760" y="1604280"/>
                <a:ext cx="360" cy="1144440"/>
              </p14:xfrm>
            </p:contentPart>
          </mc:Choice>
          <mc:Fallback xmlns="">
            <p:pic>
              <p:nvPicPr>
                <p:cNvPr id="26" name="Encre 25">
                  <a:extLst>
                    <a:ext uri="{FF2B5EF4-FFF2-40B4-BE49-F238E27FC236}">
                      <a16:creationId xmlns:a16="http://schemas.microsoft.com/office/drawing/2014/main" id="{96C229AA-A24C-DFE8-0A97-A0A3C329A25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715120" y="1568280"/>
                  <a:ext cx="72000" cy="12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7" name="Encre 26">
                  <a:extLst>
                    <a:ext uri="{FF2B5EF4-FFF2-40B4-BE49-F238E27FC236}">
                      <a16:creationId xmlns:a16="http://schemas.microsoft.com/office/drawing/2014/main" id="{8BA20EDA-155A-668B-DC43-005FBCA9AB3D}"/>
                    </a:ext>
                  </a:extLst>
                </p14:cNvPr>
                <p14:cNvContentPartPr/>
                <p14:nvPr/>
              </p14:nvContentPartPr>
              <p14:xfrm>
                <a:off x="5686480" y="1599960"/>
                <a:ext cx="360" cy="223560"/>
              </p14:xfrm>
            </p:contentPart>
          </mc:Choice>
          <mc:Fallback xmlns="">
            <p:pic>
              <p:nvPicPr>
                <p:cNvPr id="27" name="Encre 26">
                  <a:extLst>
                    <a:ext uri="{FF2B5EF4-FFF2-40B4-BE49-F238E27FC236}">
                      <a16:creationId xmlns:a16="http://schemas.microsoft.com/office/drawing/2014/main" id="{8BA20EDA-155A-668B-DC43-005FBCA9AB3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650480" y="1563960"/>
                  <a:ext cx="72000" cy="295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2" name="Encre 31">
                <a:extLst>
                  <a:ext uri="{FF2B5EF4-FFF2-40B4-BE49-F238E27FC236}">
                    <a16:creationId xmlns:a16="http://schemas.microsoft.com/office/drawing/2014/main" id="{71784D33-0C58-BF8C-91CD-709327A65663}"/>
                  </a:ext>
                </a:extLst>
              </p14:cNvPr>
              <p14:cNvContentPartPr/>
              <p14:nvPr/>
            </p14:nvContentPartPr>
            <p14:xfrm>
              <a:off x="5232160" y="5718000"/>
              <a:ext cx="4814280" cy="360"/>
            </p14:xfrm>
          </p:contentPart>
        </mc:Choice>
        <mc:Fallback xmlns="">
          <p:pic>
            <p:nvPicPr>
              <p:cNvPr id="32" name="Encre 31">
                <a:extLst>
                  <a:ext uri="{FF2B5EF4-FFF2-40B4-BE49-F238E27FC236}">
                    <a16:creationId xmlns:a16="http://schemas.microsoft.com/office/drawing/2014/main" id="{71784D33-0C58-BF8C-91CD-709327A6566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196520" y="5682000"/>
                <a:ext cx="488592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7" name="Groupe 56">
            <a:extLst>
              <a:ext uri="{FF2B5EF4-FFF2-40B4-BE49-F238E27FC236}">
                <a16:creationId xmlns:a16="http://schemas.microsoft.com/office/drawing/2014/main" id="{4B8CDD14-B77A-9E6F-1CD3-1FC02DBAD837}"/>
              </a:ext>
            </a:extLst>
          </p:cNvPr>
          <p:cNvGrpSpPr/>
          <p:nvPr/>
        </p:nvGrpSpPr>
        <p:grpSpPr>
          <a:xfrm>
            <a:off x="4544045" y="1833960"/>
            <a:ext cx="683648" cy="3145498"/>
            <a:chOff x="4544045" y="1833960"/>
            <a:chExt cx="683648" cy="3145498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8" name="Encre 27">
                  <a:extLst>
                    <a:ext uri="{FF2B5EF4-FFF2-40B4-BE49-F238E27FC236}">
                      <a16:creationId xmlns:a16="http://schemas.microsoft.com/office/drawing/2014/main" id="{9A77A92C-F229-D28D-3D4E-3959506A398E}"/>
                    </a:ext>
                  </a:extLst>
                </p14:cNvPr>
                <p14:cNvContentPartPr/>
                <p14:nvPr/>
              </p14:nvContentPartPr>
              <p14:xfrm>
                <a:off x="4553560" y="1833960"/>
                <a:ext cx="360" cy="356406"/>
              </p14:xfrm>
            </p:contentPart>
          </mc:Choice>
          <mc:Fallback xmlns="">
            <p:pic>
              <p:nvPicPr>
                <p:cNvPr id="28" name="Encre 27">
                  <a:extLst>
                    <a:ext uri="{FF2B5EF4-FFF2-40B4-BE49-F238E27FC236}">
                      <a16:creationId xmlns:a16="http://schemas.microsoft.com/office/drawing/2014/main" id="{9A77A92C-F229-D28D-3D4E-3959506A398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517920" y="1797959"/>
                  <a:ext cx="72000" cy="42804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9" name="Encre 28">
                  <a:extLst>
                    <a:ext uri="{FF2B5EF4-FFF2-40B4-BE49-F238E27FC236}">
                      <a16:creationId xmlns:a16="http://schemas.microsoft.com/office/drawing/2014/main" id="{350CB28C-2C76-6FA6-E40F-5142A0570522}"/>
                    </a:ext>
                  </a:extLst>
                </p14:cNvPr>
                <p14:cNvContentPartPr/>
                <p14:nvPr/>
              </p14:nvContentPartPr>
              <p14:xfrm>
                <a:off x="4929400" y="2235000"/>
                <a:ext cx="360" cy="2742298"/>
              </p14:xfrm>
            </p:contentPart>
          </mc:Choice>
          <mc:Fallback xmlns="">
            <p:pic>
              <p:nvPicPr>
                <p:cNvPr id="29" name="Encre 28">
                  <a:extLst>
                    <a:ext uri="{FF2B5EF4-FFF2-40B4-BE49-F238E27FC236}">
                      <a16:creationId xmlns:a16="http://schemas.microsoft.com/office/drawing/2014/main" id="{350CB28C-2C76-6FA6-E40F-5142A057052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893760" y="2199362"/>
                  <a:ext cx="72000" cy="281393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1" name="Encre 30">
                  <a:extLst>
                    <a:ext uri="{FF2B5EF4-FFF2-40B4-BE49-F238E27FC236}">
                      <a16:creationId xmlns:a16="http://schemas.microsoft.com/office/drawing/2014/main" id="{D271FD19-A3B8-7E9F-AA4D-6D016ABEC4DF}"/>
                    </a:ext>
                  </a:extLst>
                </p14:cNvPr>
                <p14:cNvContentPartPr/>
                <p14:nvPr/>
              </p14:nvContentPartPr>
              <p14:xfrm>
                <a:off x="4947265" y="4979098"/>
                <a:ext cx="280428" cy="360"/>
              </p14:xfrm>
            </p:contentPart>
          </mc:Choice>
          <mc:Fallback xmlns="">
            <p:pic>
              <p:nvPicPr>
                <p:cNvPr id="31" name="Encre 30">
                  <a:extLst>
                    <a:ext uri="{FF2B5EF4-FFF2-40B4-BE49-F238E27FC236}">
                      <a16:creationId xmlns:a16="http://schemas.microsoft.com/office/drawing/2014/main" id="{D271FD19-A3B8-7E9F-AA4D-6D016ABEC4D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911313" y="4943458"/>
                  <a:ext cx="351973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5" name="Encre 34">
                  <a:extLst>
                    <a:ext uri="{FF2B5EF4-FFF2-40B4-BE49-F238E27FC236}">
                      <a16:creationId xmlns:a16="http://schemas.microsoft.com/office/drawing/2014/main" id="{8F0EF687-992E-7927-D98B-AB43E141DFFA}"/>
                    </a:ext>
                  </a:extLst>
                </p14:cNvPr>
                <p14:cNvContentPartPr/>
                <p14:nvPr/>
              </p14:nvContentPartPr>
              <p14:xfrm>
                <a:off x="4544045" y="2212683"/>
                <a:ext cx="391680" cy="360"/>
              </p14:xfrm>
            </p:contentPart>
          </mc:Choice>
          <mc:Fallback xmlns="">
            <p:pic>
              <p:nvPicPr>
                <p:cNvPr id="35" name="Encre 34">
                  <a:extLst>
                    <a:ext uri="{FF2B5EF4-FFF2-40B4-BE49-F238E27FC236}">
                      <a16:creationId xmlns:a16="http://schemas.microsoft.com/office/drawing/2014/main" id="{8F0EF687-992E-7927-D98B-AB43E141DFFA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508405" y="2177043"/>
                  <a:ext cx="463320" cy="7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8497AEF7-F83D-9BBA-3FDE-1ADA3C02B64F}"/>
              </a:ext>
            </a:extLst>
          </p:cNvPr>
          <p:cNvGrpSpPr/>
          <p:nvPr/>
        </p:nvGrpSpPr>
        <p:grpSpPr>
          <a:xfrm>
            <a:off x="8529595" y="5626099"/>
            <a:ext cx="2175288" cy="406401"/>
            <a:chOff x="8529595" y="5626099"/>
            <a:chExt cx="2175288" cy="40640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3" name="Encre 32">
                  <a:extLst>
                    <a:ext uri="{FF2B5EF4-FFF2-40B4-BE49-F238E27FC236}">
                      <a16:creationId xmlns:a16="http://schemas.microsoft.com/office/drawing/2014/main" id="{BCC4D56F-C50E-63F8-75D7-BF24E95138B5}"/>
                    </a:ext>
                  </a:extLst>
                </p14:cNvPr>
                <p14:cNvContentPartPr/>
                <p14:nvPr/>
              </p14:nvContentPartPr>
              <p14:xfrm>
                <a:off x="8529595" y="5915706"/>
                <a:ext cx="1557360" cy="360"/>
              </p14:xfrm>
            </p:contentPart>
          </mc:Choice>
          <mc:Fallback xmlns="">
            <p:pic>
              <p:nvPicPr>
                <p:cNvPr id="33" name="Encre 32">
                  <a:extLst>
                    <a:ext uri="{FF2B5EF4-FFF2-40B4-BE49-F238E27FC236}">
                      <a16:creationId xmlns:a16="http://schemas.microsoft.com/office/drawing/2014/main" id="{BCC4D56F-C50E-63F8-75D7-BF24E95138B5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8493955" y="5880066"/>
                  <a:ext cx="1629000" cy="720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295E233-A863-0C06-BE11-6EBC4C1F68A7}"/>
                </a:ext>
              </a:extLst>
            </p:cNvPr>
            <p:cNvSpPr/>
            <p:nvPr/>
          </p:nvSpPr>
          <p:spPr>
            <a:xfrm>
              <a:off x="10030195" y="5626099"/>
              <a:ext cx="674688" cy="406401"/>
            </a:xfrm>
            <a:prstGeom prst="rect">
              <a:avLst/>
            </a:prstGeom>
            <a:solidFill>
              <a:srgbClr val="E712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0" name="Encre 39">
                <a:extLst>
                  <a:ext uri="{FF2B5EF4-FFF2-40B4-BE49-F238E27FC236}">
                    <a16:creationId xmlns:a16="http://schemas.microsoft.com/office/drawing/2014/main" id="{E33A96E7-D0E0-E26A-C35E-AA458DD2CEF0}"/>
                  </a:ext>
                </a:extLst>
              </p14:cNvPr>
              <p14:cNvContentPartPr/>
              <p14:nvPr/>
            </p14:nvContentPartPr>
            <p14:xfrm>
              <a:off x="3005773" y="5927327"/>
              <a:ext cx="736920" cy="360"/>
            </p14:xfrm>
          </p:contentPart>
        </mc:Choice>
        <mc:Fallback xmlns="">
          <p:pic>
            <p:nvPicPr>
              <p:cNvPr id="40" name="Encre 39">
                <a:extLst>
                  <a:ext uri="{FF2B5EF4-FFF2-40B4-BE49-F238E27FC236}">
                    <a16:creationId xmlns:a16="http://schemas.microsoft.com/office/drawing/2014/main" id="{E33A96E7-D0E0-E26A-C35E-AA458DD2CEF0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969773" y="5891687"/>
                <a:ext cx="80856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9" name="Groupe 48">
            <a:extLst>
              <a:ext uri="{FF2B5EF4-FFF2-40B4-BE49-F238E27FC236}">
                <a16:creationId xmlns:a16="http://schemas.microsoft.com/office/drawing/2014/main" id="{D071EDDF-B9F8-51D5-7957-A8E2C7B27356}"/>
              </a:ext>
            </a:extLst>
          </p:cNvPr>
          <p:cNvGrpSpPr/>
          <p:nvPr/>
        </p:nvGrpSpPr>
        <p:grpSpPr>
          <a:xfrm>
            <a:off x="4237711" y="1828146"/>
            <a:ext cx="990702" cy="3887861"/>
            <a:chOff x="4237711" y="1828146"/>
            <a:chExt cx="990702" cy="388786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3" name="Encre 42">
                  <a:extLst>
                    <a:ext uri="{FF2B5EF4-FFF2-40B4-BE49-F238E27FC236}">
                      <a16:creationId xmlns:a16="http://schemas.microsoft.com/office/drawing/2014/main" id="{00E30325-C12A-8292-A42B-47BC17F2DF04}"/>
                    </a:ext>
                  </a:extLst>
                </p14:cNvPr>
                <p14:cNvContentPartPr/>
                <p14:nvPr/>
              </p14:nvContentPartPr>
              <p14:xfrm>
                <a:off x="4798577" y="5715647"/>
                <a:ext cx="429836" cy="360"/>
              </p14:xfrm>
            </p:contentPart>
          </mc:Choice>
          <mc:Fallback xmlns="">
            <p:pic>
              <p:nvPicPr>
                <p:cNvPr id="43" name="Encre 42">
                  <a:extLst>
                    <a:ext uri="{FF2B5EF4-FFF2-40B4-BE49-F238E27FC236}">
                      <a16:creationId xmlns:a16="http://schemas.microsoft.com/office/drawing/2014/main" id="{00E30325-C12A-8292-A42B-47BC17F2DF0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762577" y="5680007"/>
                  <a:ext cx="501475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4" name="Encre 43">
                  <a:extLst>
                    <a:ext uri="{FF2B5EF4-FFF2-40B4-BE49-F238E27FC236}">
                      <a16:creationId xmlns:a16="http://schemas.microsoft.com/office/drawing/2014/main" id="{E235C4F7-CFA2-B16F-D633-435BDC1DDCC5}"/>
                    </a:ext>
                  </a:extLst>
                </p14:cNvPr>
                <p14:cNvContentPartPr/>
                <p14:nvPr/>
              </p14:nvContentPartPr>
              <p14:xfrm>
                <a:off x="4237711" y="2305866"/>
                <a:ext cx="551502" cy="360"/>
              </p14:xfrm>
            </p:contentPart>
          </mc:Choice>
          <mc:Fallback xmlns="">
            <p:pic>
              <p:nvPicPr>
                <p:cNvPr id="44" name="Encre 43">
                  <a:extLst>
                    <a:ext uri="{FF2B5EF4-FFF2-40B4-BE49-F238E27FC236}">
                      <a16:creationId xmlns:a16="http://schemas.microsoft.com/office/drawing/2014/main" id="{E235C4F7-CFA2-B16F-D633-435BDC1DDCC5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201712" y="2269866"/>
                  <a:ext cx="62314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5" name="Encre 44">
                  <a:extLst>
                    <a:ext uri="{FF2B5EF4-FFF2-40B4-BE49-F238E27FC236}">
                      <a16:creationId xmlns:a16="http://schemas.microsoft.com/office/drawing/2014/main" id="{B917493A-6F4B-D6D2-B2D1-CFC602E031BF}"/>
                    </a:ext>
                  </a:extLst>
                </p14:cNvPr>
                <p14:cNvContentPartPr/>
                <p14:nvPr/>
              </p14:nvContentPartPr>
              <p14:xfrm>
                <a:off x="4237711" y="1828146"/>
                <a:ext cx="360" cy="478080"/>
              </p14:xfrm>
            </p:contentPart>
          </mc:Choice>
          <mc:Fallback xmlns="">
            <p:pic>
              <p:nvPicPr>
                <p:cNvPr id="45" name="Encre 44">
                  <a:extLst>
                    <a:ext uri="{FF2B5EF4-FFF2-40B4-BE49-F238E27FC236}">
                      <a16:creationId xmlns:a16="http://schemas.microsoft.com/office/drawing/2014/main" id="{B917493A-6F4B-D6D2-B2D1-CFC602E031B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201711" y="1792146"/>
                  <a:ext cx="72000" cy="54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6" name="Encre 45">
                  <a:extLst>
                    <a:ext uri="{FF2B5EF4-FFF2-40B4-BE49-F238E27FC236}">
                      <a16:creationId xmlns:a16="http://schemas.microsoft.com/office/drawing/2014/main" id="{058AC12A-90E1-82FE-FF28-B6381F852849}"/>
                    </a:ext>
                  </a:extLst>
                </p14:cNvPr>
                <p14:cNvContentPartPr/>
                <p14:nvPr/>
              </p14:nvContentPartPr>
              <p14:xfrm>
                <a:off x="4789213" y="2311487"/>
                <a:ext cx="360" cy="3403800"/>
              </p14:xfrm>
            </p:contentPart>
          </mc:Choice>
          <mc:Fallback xmlns="">
            <p:pic>
              <p:nvPicPr>
                <p:cNvPr id="46" name="Encre 45">
                  <a:extLst>
                    <a:ext uri="{FF2B5EF4-FFF2-40B4-BE49-F238E27FC236}">
                      <a16:creationId xmlns:a16="http://schemas.microsoft.com/office/drawing/2014/main" id="{058AC12A-90E1-82FE-FF28-B6381F85284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753213" y="2275487"/>
                  <a:ext cx="72000" cy="3475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0917A239-1991-A98A-467A-A99D218A656C}"/>
              </a:ext>
            </a:extLst>
          </p:cNvPr>
          <p:cNvGrpSpPr/>
          <p:nvPr/>
        </p:nvGrpSpPr>
        <p:grpSpPr>
          <a:xfrm>
            <a:off x="2453252" y="5829299"/>
            <a:ext cx="5522321" cy="406401"/>
            <a:chOff x="2453252" y="5829299"/>
            <a:chExt cx="5522321" cy="406401"/>
          </a:xfrm>
        </p:grpSpPr>
        <p:grpSp>
          <p:nvGrpSpPr>
            <p:cNvPr id="50" name="Groupe 49">
              <a:extLst>
                <a:ext uri="{FF2B5EF4-FFF2-40B4-BE49-F238E27FC236}">
                  <a16:creationId xmlns:a16="http://schemas.microsoft.com/office/drawing/2014/main" id="{76192EA4-0819-899E-8CD4-EF616BA3DD01}"/>
                </a:ext>
              </a:extLst>
            </p:cNvPr>
            <p:cNvGrpSpPr/>
            <p:nvPr/>
          </p:nvGrpSpPr>
          <p:grpSpPr>
            <a:xfrm>
              <a:off x="2972293" y="5925858"/>
              <a:ext cx="5003280" cy="242418"/>
              <a:chOff x="2972293" y="5925858"/>
              <a:chExt cx="5003280" cy="242418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41" name="Encre 40">
                    <a:extLst>
                      <a:ext uri="{FF2B5EF4-FFF2-40B4-BE49-F238E27FC236}">
                        <a16:creationId xmlns:a16="http://schemas.microsoft.com/office/drawing/2014/main" id="{263CCA3A-98C4-1AB8-B682-0F10A142D003}"/>
                      </a:ext>
                    </a:extLst>
                  </p14:cNvPr>
                  <p14:cNvContentPartPr/>
                  <p14:nvPr/>
                </p14:nvContentPartPr>
                <p14:xfrm>
                  <a:off x="4070293" y="5927327"/>
                  <a:ext cx="3905280" cy="360"/>
                </p14:xfrm>
              </p:contentPart>
            </mc:Choice>
            <mc:Fallback xmlns="">
              <p:pic>
                <p:nvPicPr>
                  <p:cNvPr id="41" name="Encre 40">
                    <a:extLst>
                      <a:ext uri="{FF2B5EF4-FFF2-40B4-BE49-F238E27FC236}">
                        <a16:creationId xmlns:a16="http://schemas.microsoft.com/office/drawing/2014/main" id="{263CCA3A-98C4-1AB8-B682-0F10A142D003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4034293" y="5891687"/>
                    <a:ext cx="3976920" cy="7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42" name="Encre 41">
                    <a:extLst>
                      <a:ext uri="{FF2B5EF4-FFF2-40B4-BE49-F238E27FC236}">
                        <a16:creationId xmlns:a16="http://schemas.microsoft.com/office/drawing/2014/main" id="{FE2868CC-7776-CBB3-B297-9C7C6FBD14AB}"/>
                      </a:ext>
                    </a:extLst>
                  </p14:cNvPr>
                  <p14:cNvContentPartPr/>
                  <p14:nvPr/>
                </p14:nvContentPartPr>
                <p14:xfrm>
                  <a:off x="2972293" y="6167916"/>
                  <a:ext cx="1098000" cy="360"/>
                </p14:xfrm>
              </p:contentPart>
            </mc:Choice>
            <mc:Fallback xmlns="">
              <p:pic>
                <p:nvPicPr>
                  <p:cNvPr id="42" name="Encre 41">
                    <a:extLst>
                      <a:ext uri="{FF2B5EF4-FFF2-40B4-BE49-F238E27FC236}">
                        <a16:creationId xmlns:a16="http://schemas.microsoft.com/office/drawing/2014/main" id="{FE2868CC-7776-CBB3-B297-9C7C6FBD14AB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2936293" y="6131916"/>
                    <a:ext cx="1169640" cy="7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47" name="Encre 46">
                    <a:extLst>
                      <a:ext uri="{FF2B5EF4-FFF2-40B4-BE49-F238E27FC236}">
                        <a16:creationId xmlns:a16="http://schemas.microsoft.com/office/drawing/2014/main" id="{C4EF6BF6-835F-06E7-8194-FE1AFAAED1DB}"/>
                      </a:ext>
                    </a:extLst>
                  </p14:cNvPr>
                  <p14:cNvContentPartPr/>
                  <p14:nvPr/>
                </p14:nvContentPartPr>
                <p14:xfrm>
                  <a:off x="4073525" y="5925858"/>
                  <a:ext cx="360" cy="241338"/>
                </p14:xfrm>
              </p:contentPart>
            </mc:Choice>
            <mc:Fallback xmlns="">
              <p:pic>
                <p:nvPicPr>
                  <p:cNvPr id="47" name="Encre 46">
                    <a:extLst>
                      <a:ext uri="{FF2B5EF4-FFF2-40B4-BE49-F238E27FC236}">
                        <a16:creationId xmlns:a16="http://schemas.microsoft.com/office/drawing/2014/main" id="{C4EF6BF6-835F-06E7-8194-FE1AFAAED1DB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4037525" y="5890251"/>
                    <a:ext cx="72000" cy="312912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0463CC6-9C1F-31CA-D3A1-3ABD81C6DF2C}"/>
                </a:ext>
              </a:extLst>
            </p:cNvPr>
            <p:cNvSpPr/>
            <p:nvPr/>
          </p:nvSpPr>
          <p:spPr>
            <a:xfrm>
              <a:off x="2453252" y="5829299"/>
              <a:ext cx="674688" cy="406401"/>
            </a:xfrm>
            <a:prstGeom prst="rect">
              <a:avLst/>
            </a:prstGeom>
            <a:solidFill>
              <a:srgbClr val="1317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sp>
        <p:nvSpPr>
          <p:cNvPr id="53" name="ZoneTexte 52">
            <a:extLst>
              <a:ext uri="{FF2B5EF4-FFF2-40B4-BE49-F238E27FC236}">
                <a16:creationId xmlns:a16="http://schemas.microsoft.com/office/drawing/2014/main" id="{9371D767-2859-58A7-4539-65152D91CC6E}"/>
              </a:ext>
            </a:extLst>
          </p:cNvPr>
          <p:cNvSpPr txBox="1"/>
          <p:nvPr/>
        </p:nvSpPr>
        <p:spPr>
          <a:xfrm>
            <a:off x="7751233" y="2582333"/>
            <a:ext cx="944608" cy="376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HK Grotesk Wide" panose="00000505000000000000" pitchFamily="50" charset="0"/>
              </a:rPr>
              <a:t>8.0V</a:t>
            </a:r>
            <a:endParaRPr lang="fr-CA" b="1" dirty="0">
              <a:latin typeface="HK Grotesk Wide" panose="00000505000000000000" pitchFamily="50" charset="0"/>
            </a:endParaRPr>
          </a:p>
        </p:txBody>
      </p: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267AD595-878B-08D9-F9C3-DE383D9C9372}"/>
              </a:ext>
            </a:extLst>
          </p:cNvPr>
          <p:cNvGrpSpPr/>
          <p:nvPr/>
        </p:nvGrpSpPr>
        <p:grpSpPr>
          <a:xfrm>
            <a:off x="5233817" y="1818120"/>
            <a:ext cx="168425" cy="3159178"/>
            <a:chOff x="5233817" y="1818120"/>
            <a:chExt cx="168425" cy="3159178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0" name="Encre 29">
                  <a:extLst>
                    <a:ext uri="{FF2B5EF4-FFF2-40B4-BE49-F238E27FC236}">
                      <a16:creationId xmlns:a16="http://schemas.microsoft.com/office/drawing/2014/main" id="{23D12CD4-CB81-40F7-D1BD-F3A2BE19D915}"/>
                    </a:ext>
                  </a:extLst>
                </p14:cNvPr>
                <p14:cNvContentPartPr/>
                <p14:nvPr/>
              </p14:nvContentPartPr>
              <p14:xfrm>
                <a:off x="5401882" y="1818120"/>
                <a:ext cx="360" cy="3157738"/>
              </p14:xfrm>
            </p:contentPart>
          </mc:Choice>
          <mc:Fallback xmlns="">
            <p:pic>
              <p:nvPicPr>
                <p:cNvPr id="30" name="Encre 29">
                  <a:extLst>
                    <a:ext uri="{FF2B5EF4-FFF2-40B4-BE49-F238E27FC236}">
                      <a16:creationId xmlns:a16="http://schemas.microsoft.com/office/drawing/2014/main" id="{23D12CD4-CB81-40F7-D1BD-F3A2BE19D915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366242" y="1782478"/>
                  <a:ext cx="72000" cy="32293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55" name="Encre 54">
                  <a:extLst>
                    <a:ext uri="{FF2B5EF4-FFF2-40B4-BE49-F238E27FC236}">
                      <a16:creationId xmlns:a16="http://schemas.microsoft.com/office/drawing/2014/main" id="{EBFCCE11-52A7-FB1F-D8C9-92303F1DC09C}"/>
                    </a:ext>
                  </a:extLst>
                </p14:cNvPr>
                <p14:cNvContentPartPr/>
                <p14:nvPr/>
              </p14:nvContentPartPr>
              <p14:xfrm>
                <a:off x="5233817" y="4976938"/>
                <a:ext cx="168065" cy="360"/>
              </p14:xfrm>
            </p:contentPart>
          </mc:Choice>
          <mc:Fallback xmlns="">
            <p:pic>
              <p:nvPicPr>
                <p:cNvPr id="55" name="Encre 54">
                  <a:extLst>
                    <a:ext uri="{FF2B5EF4-FFF2-40B4-BE49-F238E27FC236}">
                      <a16:creationId xmlns:a16="http://schemas.microsoft.com/office/drawing/2014/main" id="{EBFCCE11-52A7-FB1F-D8C9-92303F1DC09C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197906" y="4941298"/>
                  <a:ext cx="239529" cy="72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A0BF5FB-82B7-4006-8B28-B1E23F145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303270"/>
            <a:ext cx="3029749" cy="4146000"/>
          </a:xfrm>
        </p:spPr>
        <p:txBody>
          <a:bodyPr/>
          <a:lstStyle/>
          <a:p>
            <a:r>
              <a:rPr lang="en-CA" sz="4000" dirty="0"/>
              <a:t>how to get ohm’s from volts </a:t>
            </a:r>
          </a:p>
        </p:txBody>
      </p:sp>
    </p:spTree>
    <p:extLst>
      <p:ext uri="{BB962C8B-B14F-4D97-AF65-F5344CB8AC3E}">
        <p14:creationId xmlns:p14="http://schemas.microsoft.com/office/powerpoint/2010/main" val="152058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101E414-8BF5-E047-3D7D-C77F5180B8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1" y="1303200"/>
            <a:ext cx="3399200" cy="491683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/>
              <a:t>It’s all electrical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/>
              <a:t>Systems integration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/>
              <a:t>Multiplexing &amp; other networks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/>
              <a:t>Modems and GPS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 err="1"/>
              <a:t>iOT</a:t>
            </a:r>
            <a:r>
              <a:rPr lang="en-CA" sz="1800" dirty="0"/>
              <a:t> and app integrations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/>
              <a:t>Infotainment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/>
              <a:t>ADAS and autonomous driving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18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D6E40F7-E86C-6841-21C8-1DC4230133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368480"/>
            <a:ext cx="3399197" cy="359487"/>
          </a:xfrm>
        </p:spPr>
        <p:txBody>
          <a:bodyPr/>
          <a:lstStyle/>
          <a:p>
            <a:r>
              <a:rPr lang="en-CA" sz="1800" dirty="0"/>
              <a:t>Electrical for EV’s </a:t>
            </a:r>
          </a:p>
        </p:txBody>
      </p:sp>
      <p:pic>
        <p:nvPicPr>
          <p:cNvPr id="6" name="Content Placeholder 5" descr="A white car with a broken front&#10;&#10;Description automatically generated">
            <a:extLst>
              <a:ext uri="{FF2B5EF4-FFF2-40B4-BE49-F238E27FC236}">
                <a16:creationId xmlns:a16="http://schemas.microsoft.com/office/drawing/2014/main" id="{908024A0-C438-1902-8CE5-53DA157899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07" b="91422" l="4846" r="92952">
                        <a14:foregroundMark x1="51982" y1="32280" x2="55360" y2="31377"/>
                        <a14:foregroundMark x1="27680" y1="25959" x2="29956" y2="26185"/>
                        <a14:foregroundMark x1="26579" y1="32280" x2="19824" y2="35779"/>
                        <a14:foregroundMark x1="8737" y1="45485" x2="13363" y2="40293"/>
                        <a14:foregroundMark x1="15786" y1="36230" x2="19824" y2="35327"/>
                        <a14:foregroundMark x1="19016" y1="35102" x2="24890" y2="33747"/>
                        <a14:foregroundMark x1="18796" y1="34537" x2="25110" y2="32054"/>
                        <a14:foregroundMark x1="5286" y1="65463" x2="4846" y2="67381"/>
                        <a14:foregroundMark x1="49046" y1="14334" x2="50954" y2="14334"/>
                        <a14:foregroundMark x1="90969" y1="29797" x2="90529" y2="39955"/>
                        <a14:foregroundMark x1="92584" y1="35553" x2="92952" y2="41196"/>
                        <a14:foregroundMark x1="50367" y1="91422" x2="53671" y2="90632"/>
                        <a14:backgroundMark x1="60646" y1="30135" x2="60646" y2="30135"/>
                        <a14:backgroundMark x1="65639" y1="19526" x2="65639" y2="19526"/>
                        <a14:backgroundMark x1="75771" y1="18510" x2="75771" y2="185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9720" y="727967"/>
            <a:ext cx="6699250" cy="4357955"/>
          </a:xfrm>
        </p:spPr>
      </p:pic>
    </p:spTree>
    <p:extLst>
      <p:ext uri="{BB962C8B-B14F-4D97-AF65-F5344CB8AC3E}">
        <p14:creationId xmlns:p14="http://schemas.microsoft.com/office/powerpoint/2010/main" val="36334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101E414-8BF5-E047-3D7D-C77F5180B8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1" y="1303200"/>
            <a:ext cx="3399200" cy="491683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/>
              <a:t>BMS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/>
              <a:t>PCS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/>
              <a:t>HVIL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/>
              <a:t>3 Φ motors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/>
              <a:t>Brushless DC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/>
              <a:t>AC electrical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/>
              <a:t>400-1000V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/>
              <a:t>48V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/>
              <a:t>Lithium 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18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D6E40F7-E86C-6841-21C8-1DC4230133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368480"/>
            <a:ext cx="3399197" cy="359487"/>
          </a:xfrm>
        </p:spPr>
        <p:txBody>
          <a:bodyPr/>
          <a:lstStyle/>
          <a:p>
            <a:r>
              <a:rPr lang="en-CA" sz="1800" dirty="0"/>
              <a:t>Electrical for EV’s </a:t>
            </a:r>
          </a:p>
        </p:txBody>
      </p:sp>
      <p:pic>
        <p:nvPicPr>
          <p:cNvPr id="8" name="Picture 7" descr="A car with the inside of it&#10;&#10;Description automatically generated">
            <a:extLst>
              <a:ext uri="{FF2B5EF4-FFF2-40B4-BE49-F238E27FC236}">
                <a16:creationId xmlns:a16="http://schemas.microsoft.com/office/drawing/2014/main" id="{170BF5F7-904C-0A88-A94B-77997E738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025" y="1303200"/>
            <a:ext cx="6808408" cy="454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45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in a garage using a tablet&#10;&#10;Description automatically generated">
            <a:extLst>
              <a:ext uri="{FF2B5EF4-FFF2-40B4-BE49-F238E27FC236}">
                <a16:creationId xmlns:a16="http://schemas.microsoft.com/office/drawing/2014/main" id="{1F8E3801-8285-2494-7FE9-377835D823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63406" y="1303338"/>
            <a:ext cx="4916487" cy="4916487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101E414-8BF5-E047-3D7D-C77F5180B8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1" y="1303200"/>
            <a:ext cx="3399200" cy="491683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/>
              <a:t>It’s not all 48V and three phase and complex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/>
              <a:t>Keep it simple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/>
              <a:t>The basics still apply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/>
              <a:t>Use what you know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/>
              <a:t>Use what you have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/>
              <a:t>Focus on the fundamentals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/>
              <a:t>Many technicians just need to interact safely with the vehicle 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D6E40F7-E86C-6841-21C8-1DC4230133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368480"/>
            <a:ext cx="3399197" cy="359487"/>
          </a:xfrm>
        </p:spPr>
        <p:txBody>
          <a:bodyPr/>
          <a:lstStyle/>
          <a:p>
            <a:r>
              <a:rPr lang="en-CA" sz="1800" dirty="0"/>
              <a:t>Electrical for EV’s </a:t>
            </a:r>
          </a:p>
        </p:txBody>
      </p:sp>
    </p:spTree>
    <p:extLst>
      <p:ext uri="{BB962C8B-B14F-4D97-AF65-F5344CB8AC3E}">
        <p14:creationId xmlns:p14="http://schemas.microsoft.com/office/powerpoint/2010/main" val="1916243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101E414-8BF5-E047-3D7D-C77F5180B8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1" y="1303200"/>
            <a:ext cx="3399200" cy="491683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/>
              <a:t>New certifications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/>
              <a:t>CSA group </a:t>
            </a:r>
            <a:r>
              <a:rPr lang="en-CA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/>
              <a:t>ASE </a:t>
            </a:r>
            <a:r>
              <a:rPr lang="en-CA" sz="1800" dirty="0" err="1"/>
              <a:t>xEV</a:t>
            </a:r>
            <a:r>
              <a:rPr lang="en-CA" sz="18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18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D6E40F7-E86C-6841-21C8-1DC4230133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368480"/>
            <a:ext cx="3399197" cy="359487"/>
          </a:xfrm>
        </p:spPr>
        <p:txBody>
          <a:bodyPr/>
          <a:lstStyle/>
          <a:p>
            <a:r>
              <a:rPr lang="en-CA" sz="1800" dirty="0"/>
              <a:t>Electrical for EV’s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BFF2654-3E4C-174F-590A-63B3DC6871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895"/>
          <a:stretch/>
        </p:blipFill>
        <p:spPr>
          <a:xfrm>
            <a:off x="4806208" y="927928"/>
            <a:ext cx="6699250" cy="2501072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C4ABAB-C9E4-31DB-2A4E-B265718F8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167" y="3520867"/>
            <a:ext cx="3291331" cy="299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41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101E414-8BF5-E047-3D7D-C77F5180B8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1" y="1303200"/>
            <a:ext cx="3399200" cy="491683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/>
              <a:t>Prerequisites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/>
              <a:t>High level exam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/>
              <a:t>Master technicians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/>
              <a:t>Experience &amp; schooling required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/>
              <a:t>Recommended for instructors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/>
              <a:t>$$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D6E40F7-E86C-6841-21C8-1DC4230133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368480"/>
            <a:ext cx="3399197" cy="359487"/>
          </a:xfrm>
        </p:spPr>
        <p:txBody>
          <a:bodyPr/>
          <a:lstStyle/>
          <a:p>
            <a:r>
              <a:rPr lang="en-CA" sz="1800" dirty="0"/>
              <a:t>CSA Group </a:t>
            </a:r>
          </a:p>
          <a:p>
            <a:endParaRPr lang="en-CA" sz="18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BFF2654-3E4C-174F-590A-63B3DC6871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895"/>
          <a:stretch/>
        </p:blipFill>
        <p:spPr>
          <a:xfrm>
            <a:off x="4806208" y="927928"/>
            <a:ext cx="6699250" cy="2501072"/>
          </a:xfr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775669A-E1A6-A889-E2C9-7AC2737D188F}"/>
              </a:ext>
            </a:extLst>
          </p:cNvPr>
          <p:cNvSpPr txBox="1">
            <a:spLocks/>
          </p:cNvSpPr>
          <p:nvPr/>
        </p:nvSpPr>
        <p:spPr>
          <a:xfrm>
            <a:off x="256375" y="6220034"/>
            <a:ext cx="11575624" cy="35948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b="1" i="0" kern="1200">
                <a:solidFill>
                  <a:schemeClr val="tx2"/>
                </a:solidFill>
                <a:latin typeface="HK Grotesk ExtraBold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b="1" i="0" kern="1200">
                <a:solidFill>
                  <a:schemeClr val="tx2"/>
                </a:solidFill>
                <a:latin typeface="HK Grotesk ExtraBold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700" b="1" i="0" kern="1200">
                <a:solidFill>
                  <a:schemeClr val="tx2"/>
                </a:solidFill>
                <a:latin typeface="HK Grotesk ExtraBold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600" b="1" i="0" kern="1200">
                <a:solidFill>
                  <a:schemeClr val="tx2"/>
                </a:solidFill>
                <a:latin typeface="HK Grotesk ExtraBold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600" b="1" i="0" kern="1200">
                <a:solidFill>
                  <a:schemeClr val="tx2"/>
                </a:solidFill>
                <a:latin typeface="HK Grotesk ExtraBold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400" dirty="0"/>
              <a:t>https://www.csagroup.org/store-resources/documents/pc-programs/Automotive-EV-Technician-Certification-Guide-PCP-04-March-2024.pdf</a:t>
            </a:r>
          </a:p>
        </p:txBody>
      </p:sp>
    </p:spTree>
    <p:extLst>
      <p:ext uri="{BB962C8B-B14F-4D97-AF65-F5344CB8AC3E}">
        <p14:creationId xmlns:p14="http://schemas.microsoft.com/office/powerpoint/2010/main" val="2868490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101E414-8BF5-E047-3D7D-C77F5180B8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1" y="1303200"/>
            <a:ext cx="3399200" cy="491683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/>
              <a:t>Level 1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/>
              <a:t>Entry level students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/>
              <a:t>No prerequisites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/>
              <a:t>Focus on EV safety awareness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/>
              <a:t>Recommended for students and apprentices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/>
              <a:t>$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D6E40F7-E86C-6841-21C8-1DC4230133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368480"/>
            <a:ext cx="3399197" cy="359487"/>
          </a:xfrm>
        </p:spPr>
        <p:txBody>
          <a:bodyPr/>
          <a:lstStyle/>
          <a:p>
            <a:r>
              <a:rPr lang="en-CA" sz="1800" dirty="0"/>
              <a:t>ASE </a:t>
            </a:r>
            <a:r>
              <a:rPr lang="en-CA" sz="1800" dirty="0" err="1"/>
              <a:t>xEV</a:t>
            </a:r>
            <a:endParaRPr lang="en-CA" sz="1800" dirty="0"/>
          </a:p>
          <a:p>
            <a:endParaRPr lang="en-CA" sz="1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C4ABAB-C9E4-31DB-2A4E-B265718F8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987" y="763035"/>
            <a:ext cx="3291331" cy="2998582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9830C89-50E1-398E-22E0-A0D82A47341C}"/>
              </a:ext>
            </a:extLst>
          </p:cNvPr>
          <p:cNvSpPr txBox="1">
            <a:spLocks/>
          </p:cNvSpPr>
          <p:nvPr/>
        </p:nvSpPr>
        <p:spPr>
          <a:xfrm>
            <a:off x="1041701" y="6220034"/>
            <a:ext cx="10108597" cy="35948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b="1" i="0" kern="1200">
                <a:solidFill>
                  <a:schemeClr val="tx2"/>
                </a:solidFill>
                <a:latin typeface="HK Grotesk ExtraBold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b="1" i="0" kern="1200">
                <a:solidFill>
                  <a:schemeClr val="tx2"/>
                </a:solidFill>
                <a:latin typeface="HK Grotesk ExtraBold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700" b="1" i="0" kern="1200">
                <a:solidFill>
                  <a:schemeClr val="tx2"/>
                </a:solidFill>
                <a:latin typeface="HK Grotesk ExtraBold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600" b="1" i="0" kern="1200">
                <a:solidFill>
                  <a:schemeClr val="tx2"/>
                </a:solidFill>
                <a:latin typeface="HK Grotesk ExtraBold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600" b="1" i="0" kern="1200">
                <a:solidFill>
                  <a:schemeClr val="tx2"/>
                </a:solidFill>
                <a:latin typeface="HK Grotesk ExtraBold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800" dirty="0"/>
              <a:t>https://www.ase.com/dist/docs/ASExEVElectricalSafetyStandardsVersion1LevelONE.pdf </a:t>
            </a:r>
          </a:p>
          <a:p>
            <a:endParaRPr lang="en-CA" sz="1800" dirty="0"/>
          </a:p>
        </p:txBody>
      </p:sp>
    </p:spTree>
    <p:extLst>
      <p:ext uri="{BB962C8B-B14F-4D97-AF65-F5344CB8AC3E}">
        <p14:creationId xmlns:p14="http://schemas.microsoft.com/office/powerpoint/2010/main" val="1085832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C7A10-1459-AE39-B38D-FFDC4C414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303270"/>
            <a:ext cx="3622340" cy="754198"/>
          </a:xfrm>
        </p:spPr>
        <p:txBody>
          <a:bodyPr/>
          <a:lstStyle/>
          <a:p>
            <a:r>
              <a:rPr lang="en-CA" sz="4000" dirty="0"/>
              <a:t>CL-1919 Ohm’s law trainer 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AB50560-5E06-5243-1487-6566DEB489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CBBDFA-66BD-8D8F-B5D4-5AE3E540A3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3" name="Picture Placeholder 12" descr="A white rectangular device with yellow and red buttons&#10;&#10;Description automatically generated">
            <a:extLst>
              <a:ext uri="{FF2B5EF4-FFF2-40B4-BE49-F238E27FC236}">
                <a16:creationId xmlns:a16="http://schemas.microsoft.com/office/drawing/2014/main" id="{9092210E-77DE-7DB3-EF30-0FA9CC77049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4572" r="45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02485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F7696-4825-7771-0C9A-4256751AD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Circuits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89A24-6271-1094-E728-BC144E206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Regenerative braking </a:t>
            </a:r>
          </a:p>
          <a:p>
            <a:r>
              <a:rPr lang="en-CA" dirty="0"/>
              <a:t>Hybrid drive mode</a:t>
            </a:r>
          </a:p>
          <a:p>
            <a:r>
              <a:rPr lang="en-CA" dirty="0"/>
              <a:t>Contactors and pre-charge </a:t>
            </a:r>
          </a:p>
          <a:p>
            <a:r>
              <a:rPr lang="en-CA" dirty="0"/>
              <a:t>HVIL high voltage interlock loop</a:t>
            </a:r>
          </a:p>
          <a:p>
            <a:r>
              <a:rPr lang="en-CA" dirty="0"/>
              <a:t>Multimeter function </a:t>
            </a:r>
          </a:p>
        </p:txBody>
      </p:sp>
    </p:spTree>
    <p:extLst>
      <p:ext uri="{BB962C8B-B14F-4D97-AF65-F5344CB8AC3E}">
        <p14:creationId xmlns:p14="http://schemas.microsoft.com/office/powerpoint/2010/main" val="4238491374"/>
      </p:ext>
    </p:extLst>
  </p:cSld>
  <p:clrMapOvr>
    <a:masterClrMapping/>
  </p:clrMapOvr>
</p:sld>
</file>

<file path=ppt/theme/theme1.xml><?xml version="1.0" encoding="utf-8"?>
<a:theme xmlns:a="http://schemas.openxmlformats.org/drawingml/2006/main" name="ConsuLab">
  <a:themeElements>
    <a:clrScheme name="ConsuLab PowerPoint Color 2022">
      <a:dk1>
        <a:srgbClr val="051820"/>
      </a:dk1>
      <a:lt1>
        <a:srgbClr val="D9DEE1"/>
      </a:lt1>
      <a:dk2>
        <a:srgbClr val="06364B"/>
      </a:dk2>
      <a:lt2>
        <a:srgbClr val="A1BAC1"/>
      </a:lt2>
      <a:accent1>
        <a:srgbClr val="ECE636"/>
      </a:accent1>
      <a:accent2>
        <a:srgbClr val="F79156"/>
      </a:accent2>
      <a:accent3>
        <a:srgbClr val="3F88C5"/>
      </a:accent3>
      <a:accent4>
        <a:srgbClr val="CD9FCC"/>
      </a:accent4>
      <a:accent5>
        <a:srgbClr val="48A9A6"/>
      </a:accent5>
      <a:accent6>
        <a:srgbClr val="7BAEC4"/>
      </a:accent6>
      <a:hlink>
        <a:srgbClr val="ECE636"/>
      </a:hlink>
      <a:folHlink>
        <a:srgbClr val="99962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suLab PowerPoint Deck" id="{972423EB-8274-4F37-B518-C1B903372452}" vid="{39D88195-A155-4477-8798-61E5B1E1303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898FA00211F64A86DAC365BFA1D061" ma:contentTypeVersion="18" ma:contentTypeDescription="Crée un document." ma:contentTypeScope="" ma:versionID="38dbfcda720c6c4a64ba174f719b6593">
  <xsd:schema xmlns:xsd="http://www.w3.org/2001/XMLSchema" xmlns:xs="http://www.w3.org/2001/XMLSchema" xmlns:p="http://schemas.microsoft.com/office/2006/metadata/properties" xmlns:ns2="d3f040f4-e94e-4dda-b5d9-ee27829140bb" xmlns:ns3="c0aaaa35-f074-4ce1-a8da-a307d62f21f5" targetNamespace="http://schemas.microsoft.com/office/2006/metadata/properties" ma:root="true" ma:fieldsID="f2a799845215cfbcc1854d438bd8657a" ns2:_="" ns3:_="">
    <xsd:import namespace="d3f040f4-e94e-4dda-b5d9-ee27829140bb"/>
    <xsd:import namespace="c0aaaa35-f074-4ce1-a8da-a307d62f21f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f040f4-e94e-4dda-b5d9-ee27829140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alises d’images" ma:readOnly="false" ma:fieldId="{5cf76f15-5ced-4ddc-b409-7134ff3c332f}" ma:taxonomyMulti="true" ma:sspId="db29d7fe-85c8-4710-8eaa-f9e120a07a3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aaaa35-f074-4ce1-a8da-a307d62f21f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57d2651-6e74-49d2-bc4f-e531f1a2f969}" ma:internalName="TaxCatchAll" ma:showField="CatchAllData" ma:web="c0aaaa35-f074-4ce1-a8da-a307d62f21f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3f040f4-e94e-4dda-b5d9-ee27829140bb">
      <Terms xmlns="http://schemas.microsoft.com/office/infopath/2007/PartnerControls"/>
    </lcf76f155ced4ddcb4097134ff3c332f>
    <TaxCatchAll xmlns="c0aaaa35-f074-4ce1-a8da-a307d62f21f5" xsi:nil="true"/>
  </documentManagement>
</p:properties>
</file>

<file path=customXml/itemProps1.xml><?xml version="1.0" encoding="utf-8"?>
<ds:datastoreItem xmlns:ds="http://schemas.openxmlformats.org/officeDocument/2006/customXml" ds:itemID="{179A142B-DDD4-4CD9-A5B6-43D6E21650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3f040f4-e94e-4dda-b5d9-ee27829140bb"/>
    <ds:schemaRef ds:uri="c0aaaa35-f074-4ce1-a8da-a307d62f21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B0E2ABC-3716-4DC5-8C2B-6137F18B570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8785BC-A721-40FA-9561-DB4E3809BEEE}">
  <ds:schemaRefs>
    <ds:schemaRef ds:uri="http://schemas.microsoft.com/office/2006/metadata/properties"/>
    <ds:schemaRef ds:uri="http://purl.org/dc/terms/"/>
    <ds:schemaRef ds:uri="http://purl.org/dc/elements/1.1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c0aaaa35-f074-4ce1-a8da-a307d62f21f5"/>
    <ds:schemaRef ds:uri="http://schemas.microsoft.com/office/infopath/2007/PartnerControls"/>
    <ds:schemaRef ds:uri="d3f040f4-e94e-4dda-b5d9-ee27829140bb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ConsuLab PowerPoint Deck Template</Template>
  <TotalTime>253</TotalTime>
  <Words>248</Words>
  <Application>Microsoft Office PowerPoint</Application>
  <PresentationFormat>Grand écran</PresentationFormat>
  <Paragraphs>78</Paragraphs>
  <Slides>19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9" baseType="lpstr">
      <vt:lpstr>Arial</vt:lpstr>
      <vt:lpstr>Calibri</vt:lpstr>
      <vt:lpstr>HK Grotesk</vt:lpstr>
      <vt:lpstr>HK Grotesk ExtraBold</vt:lpstr>
      <vt:lpstr>HK Grotesk Light</vt:lpstr>
      <vt:lpstr>HK Grotesk Medium</vt:lpstr>
      <vt:lpstr>HK Grotesk SemiBold</vt:lpstr>
      <vt:lpstr>HK Grotesk Wide</vt:lpstr>
      <vt:lpstr>HK Grotesk Wide ExtraBold</vt:lpstr>
      <vt:lpstr>ConsuLab</vt:lpstr>
      <vt:lpstr>Beyond Ohms Law - using the CL-1919 for EV training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CL-1919 Ohm’s law trainer  </vt:lpstr>
      <vt:lpstr>Circuits </vt:lpstr>
      <vt:lpstr>Teaching regenerative braking </vt:lpstr>
      <vt:lpstr>Regen</vt:lpstr>
      <vt:lpstr>Teaching hybrid drive mode </vt:lpstr>
      <vt:lpstr>Hybrid</vt:lpstr>
      <vt:lpstr>Teaching contactors and precharge  </vt:lpstr>
      <vt:lpstr>Pre-charge</vt:lpstr>
      <vt:lpstr>Teaching HVIL </vt:lpstr>
      <vt:lpstr>HVIL </vt:lpstr>
      <vt:lpstr>Multi meter </vt:lpstr>
      <vt:lpstr>how to get ohm’s from volts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POWER-POINT DECK</dc:title>
  <dc:subject/>
  <dc:creator>Megan Quirion</dc:creator>
  <cp:keywords/>
  <dc:description/>
  <cp:lastModifiedBy>Megan Quirion</cp:lastModifiedBy>
  <cp:revision>5</cp:revision>
  <dcterms:created xsi:type="dcterms:W3CDTF">2024-04-11T18:33:45Z</dcterms:created>
  <dcterms:modified xsi:type="dcterms:W3CDTF">2024-04-12T16:23:41Z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0x010100CE898FA00211F64A86DAC365BFA1D061</vt:lpwstr>
  </property>
</Properties>
</file>